
<file path=[Content_Types].xml><?xml version="1.0" encoding="utf-8"?>
<Types xmlns="http://schemas.openxmlformats.org/package/2006/content-types">
  <Default Extension="xml" ContentType="application/xml"/>
  <Default Extension="png" ContentType="image/png"/>
  <Default Extension="rels" ContentType="application/vnd.openxmlformats-package.relationships+xml"/>
  <Default Extension="emf" ContentType="image/x-em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6.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7.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8.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61"/>
  </p:notesMasterIdLst>
  <p:sldIdLst>
    <p:sldId id="259" r:id="rId2"/>
    <p:sldId id="372" r:id="rId3"/>
    <p:sldId id="388" r:id="rId4"/>
    <p:sldId id="391" r:id="rId5"/>
    <p:sldId id="373" r:id="rId6"/>
    <p:sldId id="374" r:id="rId7"/>
    <p:sldId id="376" r:id="rId8"/>
    <p:sldId id="377" r:id="rId9"/>
    <p:sldId id="378" r:id="rId10"/>
    <p:sldId id="379" r:id="rId11"/>
    <p:sldId id="380" r:id="rId12"/>
    <p:sldId id="382" r:id="rId13"/>
    <p:sldId id="383" r:id="rId14"/>
    <p:sldId id="381" r:id="rId15"/>
    <p:sldId id="384" r:id="rId16"/>
    <p:sldId id="385" r:id="rId17"/>
    <p:sldId id="387" r:id="rId18"/>
    <p:sldId id="258" r:id="rId19"/>
    <p:sldId id="257" r:id="rId20"/>
    <p:sldId id="396" r:id="rId21"/>
    <p:sldId id="369" r:id="rId22"/>
    <p:sldId id="393" r:id="rId23"/>
    <p:sldId id="367" r:id="rId24"/>
    <p:sldId id="368" r:id="rId25"/>
    <p:sldId id="389" r:id="rId26"/>
    <p:sldId id="397" r:id="rId27"/>
    <p:sldId id="354" r:id="rId28"/>
    <p:sldId id="310" r:id="rId29"/>
    <p:sldId id="398" r:id="rId30"/>
    <p:sldId id="355" r:id="rId31"/>
    <p:sldId id="356" r:id="rId32"/>
    <p:sldId id="357" r:id="rId33"/>
    <p:sldId id="358" r:id="rId34"/>
    <p:sldId id="359" r:id="rId35"/>
    <p:sldId id="360" r:id="rId36"/>
    <p:sldId id="361" r:id="rId37"/>
    <p:sldId id="362" r:id="rId38"/>
    <p:sldId id="394" r:id="rId39"/>
    <p:sldId id="395" r:id="rId40"/>
    <p:sldId id="399" r:id="rId41"/>
    <p:sldId id="263" r:id="rId42"/>
    <p:sldId id="265" r:id="rId43"/>
    <p:sldId id="266" r:id="rId44"/>
    <p:sldId id="267" r:id="rId45"/>
    <p:sldId id="268" r:id="rId46"/>
    <p:sldId id="269" r:id="rId47"/>
    <p:sldId id="270" r:id="rId48"/>
    <p:sldId id="271" r:id="rId49"/>
    <p:sldId id="272" r:id="rId50"/>
    <p:sldId id="277" r:id="rId51"/>
    <p:sldId id="278" r:id="rId52"/>
    <p:sldId id="279" r:id="rId53"/>
    <p:sldId id="280" r:id="rId54"/>
    <p:sldId id="281" r:id="rId55"/>
    <p:sldId id="282" r:id="rId56"/>
    <p:sldId id="290" r:id="rId57"/>
    <p:sldId id="390" r:id="rId58"/>
    <p:sldId id="392" r:id="rId59"/>
    <p:sldId id="401" r:id="rId6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597"/>
    <p:restoredTop sz="94645"/>
  </p:normalViewPr>
  <p:slideViewPr>
    <p:cSldViewPr snapToGrid="0" snapToObjects="1">
      <p:cViewPr>
        <p:scale>
          <a:sx n="110" d="100"/>
          <a:sy n="110" d="100"/>
        </p:scale>
        <p:origin x="-168" y="272"/>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viewProps" Target="viewProps.xml"/><Relationship Id="rId64" Type="http://schemas.openxmlformats.org/officeDocument/2006/relationships/theme" Target="theme/theme1.xml"/><Relationship Id="rId65" Type="http://schemas.openxmlformats.org/officeDocument/2006/relationships/tableStyles" Target="tableStyle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slide" Target="slides/slide59.xml"/><Relationship Id="rId61" Type="http://schemas.openxmlformats.org/officeDocument/2006/relationships/notesMaster" Target="notesMasters/notesMaster1.xml"/><Relationship Id="rId62" Type="http://schemas.openxmlformats.org/officeDocument/2006/relationships/presProps" Target="presProp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4_5">
  <dgm:title val=""/>
  <dgm:desc val=""/>
  <dgm:catLst>
    <dgm:cat type="accent4" pri="11500"/>
  </dgm:catLst>
  <dgm:styleLbl name="node0">
    <dgm:fillClrLst meth="cycle">
      <a:schemeClr val="accent4">
        <a:alpha val="80000"/>
      </a:schemeClr>
    </dgm:fillClrLst>
    <dgm:linClrLst meth="repeat">
      <a:schemeClr val="lt1"/>
    </dgm:linClrLst>
    <dgm:effectClrLst/>
    <dgm:txLinClrLst/>
    <dgm:txFillClrLst/>
    <dgm:txEffectClrLst/>
  </dgm:styleLbl>
  <dgm:styleLbl name="node1">
    <dgm:fillClrLst>
      <a:schemeClr val="accent4">
        <a:alpha val="90000"/>
      </a:schemeClr>
      <a:schemeClr val="accent4">
        <a:alpha val="50000"/>
      </a:schemeClr>
    </dgm:fillClrLst>
    <dgm:linClrLst meth="repeat">
      <a:schemeClr val="lt1"/>
    </dgm:linClrLst>
    <dgm:effectClrLst/>
    <dgm:txLinClrLst/>
    <dgm:txFillClrLst/>
    <dgm:txEffectClrLst/>
  </dgm:styleLbl>
  <dgm:styleLbl name="alignNode1">
    <dgm:fillClrLst>
      <a:schemeClr val="accent4">
        <a:alpha val="90000"/>
      </a:schemeClr>
      <a:schemeClr val="accent4">
        <a:alpha val="50000"/>
      </a:schemeClr>
    </dgm:fillClrLst>
    <dgm:linClrLst>
      <a:schemeClr val="accent4">
        <a:alpha val="90000"/>
      </a:schemeClr>
      <a:schemeClr val="accent4">
        <a:alpha val="50000"/>
      </a:schemeClr>
    </dgm:linClrLst>
    <dgm:effectClrLst/>
    <dgm:txLinClrLst/>
    <dgm:txFillClrLst/>
    <dgm:txEffectClrLst/>
  </dgm:styleLbl>
  <dgm:styleLbl name="lnNode1">
    <dgm:fillClrLst>
      <a:schemeClr val="accent4">
        <a:shade val="90000"/>
      </a:schemeClr>
      <a:schemeClr val="accent4">
        <a:alpha val="50000"/>
        <a:tint val="50000"/>
      </a:schemeClr>
    </dgm:fillClrLst>
    <dgm:linClrLst meth="repeat">
      <a:schemeClr val="lt1"/>
    </dgm:linClrLst>
    <dgm:effectClrLst/>
    <dgm:txLinClrLst/>
    <dgm:txFillClrLst/>
    <dgm:txEffectClrLst/>
  </dgm:styleLbl>
  <dgm:styleLbl name="vennNode1">
    <dgm:fillClrLst>
      <a:schemeClr val="accent4">
        <a:shade val="80000"/>
        <a:alpha val="50000"/>
      </a:schemeClr>
      <a:schemeClr val="accent4">
        <a:alpha val="80000"/>
      </a:schemeClr>
    </dgm:fillClrLst>
    <dgm:linClrLst meth="repeat">
      <a:schemeClr val="lt1"/>
    </dgm:linClrLst>
    <dgm:effectClrLst/>
    <dgm:txLinClrLst/>
    <dgm:txFillClrLst/>
    <dgm:txEffectClrLst/>
  </dgm:styleLbl>
  <dgm:styleLbl name="node2">
    <dgm:fillClrLst>
      <a:schemeClr val="accent4">
        <a:alpha val="70000"/>
      </a:schemeClr>
    </dgm:fillClrLst>
    <dgm:linClrLst meth="repeat">
      <a:schemeClr val="lt1"/>
    </dgm:linClrLst>
    <dgm:effectClrLst/>
    <dgm:txLinClrLst/>
    <dgm:txFillClrLst/>
    <dgm:txEffectClrLst/>
  </dgm:styleLbl>
  <dgm:styleLbl name="node3">
    <dgm:fillClrLst>
      <a:schemeClr val="accent4">
        <a:alpha val="50000"/>
      </a:schemeClr>
    </dgm:fillClrLst>
    <dgm:linClrLst meth="repeat">
      <a:schemeClr val="lt1"/>
    </dgm:linClrLst>
    <dgm:effectClrLst/>
    <dgm:txLinClrLst/>
    <dgm:txFillClrLst/>
    <dgm:txEffectClrLst/>
  </dgm:styleLbl>
  <dgm:styleLbl name="node4">
    <dgm:fillClrLst>
      <a:schemeClr val="accent4">
        <a:alpha val="30000"/>
      </a:schemeClr>
    </dgm:fillClrLst>
    <dgm:linClrLst meth="repeat">
      <a:schemeClr val="lt1"/>
    </dgm:linClrLst>
    <dgm:effectClrLst/>
    <dgm:txLinClrLst/>
    <dgm:txFillClrLst/>
    <dgm:txEffectClrLst/>
  </dgm:styleLbl>
  <dgm:styleLbl name="fgImgPlace1">
    <dgm:fillClrLst>
      <a:schemeClr val="accent4">
        <a:tint val="50000"/>
        <a:alpha val="90000"/>
      </a:schemeClr>
      <a:schemeClr val="accent4">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fg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bg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sibTrans1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accent4">
        <a:alpha val="90000"/>
      </a:schemeClr>
    </dgm:fillClrLst>
    <dgm:linClrLst meth="repeat">
      <a:schemeClr val="lt1"/>
    </dgm:linClrLst>
    <dgm:effectClrLst/>
    <dgm:txLinClrLst/>
    <dgm:txFillClrLst/>
    <dgm:txEffectClrLst/>
  </dgm:styleLbl>
  <dgm:styleLbl name="asst1">
    <dgm:fillClrLst meth="repeat">
      <a:schemeClr val="accent4">
        <a:alpha val="90000"/>
      </a:schemeClr>
    </dgm:fillClrLst>
    <dgm:linClrLst meth="repeat">
      <a:schemeClr val="lt1"/>
    </dgm:linClrLst>
    <dgm:effectClrLst/>
    <dgm:txLinClrLst/>
    <dgm:txFillClrLst/>
    <dgm:txEffectClrLst/>
  </dgm:styleLbl>
  <dgm:styleLbl name="asst2">
    <dgm:fillClrLst>
      <a:schemeClr val="accent4">
        <a:alpha val="90000"/>
      </a:schemeClr>
    </dgm:fillClrLst>
    <dgm:linClrLst meth="repeat">
      <a:schemeClr val="lt1"/>
    </dgm:linClrLst>
    <dgm:effectClrLst/>
    <dgm:txLinClrLst/>
    <dgm:txFillClrLst/>
    <dgm:txEffectClrLst/>
  </dgm:styleLbl>
  <dgm:styleLbl name="asst3">
    <dgm:fillClrLst>
      <a:schemeClr val="accent4">
        <a:alpha val="70000"/>
      </a:schemeClr>
    </dgm:fillClrLst>
    <dgm:linClrLst meth="repeat">
      <a:schemeClr val="lt1"/>
    </dgm:linClrLst>
    <dgm:effectClrLst/>
    <dgm:txLinClrLst/>
    <dgm:txFillClrLst/>
    <dgm:txEffectClrLst/>
  </dgm:styleLbl>
  <dgm:styleLbl name="asst4">
    <dgm:fillClrLst>
      <a:schemeClr val="accent4">
        <a:alpha val="50000"/>
      </a:schemeClr>
    </dgm:fillClrLst>
    <dgm:linClrLst meth="repeat">
      <a:schemeClr val="lt1"/>
    </dgm:linClrLst>
    <dgm:effectClrLst/>
    <dgm:txLinClrLst/>
    <dgm:txFillClrLst/>
    <dgm:txEffectClrLst/>
  </dgm:styleLbl>
  <dgm:styleLbl name="parChTrans2D1">
    <dgm:fillClrLst meth="repeat">
      <a:schemeClr val="accent4">
        <a:shade val="80000"/>
      </a:schemeClr>
    </dgm:fillClrLst>
    <dgm:linClrLst meth="repeat">
      <a:schemeClr val="accent4">
        <a:shade val="80000"/>
      </a:schemeClr>
    </dgm:linClrLst>
    <dgm:effectClrLst/>
    <dgm:txLinClrLst/>
    <dgm:txFillClrLst/>
    <dgm:txEffectClrLst/>
  </dgm:styleLbl>
  <dgm:styleLbl name="parChTrans2D2">
    <dgm:fillClrLst meth="repeat">
      <a:schemeClr val="accent4">
        <a:tint val="90000"/>
      </a:schemeClr>
    </dgm:fillClrLst>
    <dgm:linClrLst meth="repeat">
      <a:schemeClr val="accent4">
        <a:tint val="90000"/>
      </a:schemeClr>
    </dgm:linClrLst>
    <dgm:effectClrLst/>
    <dgm:txLinClrLst/>
    <dgm:txFillClrLst/>
    <dgm:txEffectClrLst/>
  </dgm:styleLbl>
  <dgm:styleLbl name="parChTrans2D3">
    <dgm:fillClrLst meth="repeat">
      <a:schemeClr val="accent4">
        <a:tint val="70000"/>
      </a:schemeClr>
    </dgm:fillClrLst>
    <dgm:linClrLst meth="repeat">
      <a:schemeClr val="accent4">
        <a:tint val="70000"/>
      </a:schemeClr>
    </dgm:linClrLst>
    <dgm:effectClrLst/>
    <dgm:txLinClrLst/>
    <dgm:txFillClrLst/>
    <dgm:txEffectClrLst/>
  </dgm:styleLbl>
  <dgm:styleLbl name="parChTrans2D4">
    <dgm:fillClrLst meth="repeat">
      <a:schemeClr val="accent4">
        <a:tint val="50000"/>
      </a:schemeClr>
    </dgm:fillClrLst>
    <dgm:linClrLst meth="repeat">
      <a:schemeClr val="accent4">
        <a:tint val="50000"/>
      </a:schemeClr>
    </dgm:linClrLst>
    <dgm:effectClrLst/>
    <dgm:txLinClrLst/>
    <dgm:txFillClrLst meth="repeat">
      <a:schemeClr val="dk1"/>
    </dgm:txFillClrLst>
    <dgm:txEffectClrLst/>
  </dgm:styleLbl>
  <dgm:styleLbl name="parChTrans1D1">
    <dgm:fillClrLst meth="repeat">
      <a:schemeClr val="accent4">
        <a:shade val="80000"/>
      </a:schemeClr>
    </dgm:fillClrLst>
    <dgm:linClrLst meth="repeat">
      <a:schemeClr val="accent4">
        <a:shade val="80000"/>
      </a:schemeClr>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4">
        <a:tint val="90000"/>
      </a:schemeClr>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4">
        <a:tint val="70000"/>
      </a:schemeClr>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4">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4">
        <a:alpha val="90000"/>
      </a:schemeClr>
      <a:schemeClr val="accent4">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a:schemeClr val="accent4">
        <a:alpha val="90000"/>
        <a:tint val="40000"/>
      </a:schemeClr>
      <a:schemeClr val="accent4">
        <a:alpha val="5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a:tint val="50000"/>
      </a:schemeClr>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2F04C57-8C7E-E04F-ACB7-804A4BF88751}" type="doc">
      <dgm:prSet loTypeId="urn:microsoft.com/office/officeart/2005/8/layout/cycle6" loCatId="" qsTypeId="urn:microsoft.com/office/officeart/2005/8/quickstyle/simple5" qsCatId="simple" csTypeId="urn:microsoft.com/office/officeart/2005/8/colors/accent0_1" csCatId="mainScheme" phldr="1"/>
      <dgm:spPr/>
      <dgm:t>
        <a:bodyPr/>
        <a:lstStyle/>
        <a:p>
          <a:endParaRPr lang="en-US"/>
        </a:p>
      </dgm:t>
    </dgm:pt>
    <dgm:pt modelId="{B11BECF6-C9D2-3D4E-8B66-20410F8EE7F7}">
      <dgm:prSet phldrT="[Text]"/>
      <dgm:spPr/>
      <dgm:t>
        <a:bodyPr/>
        <a:lstStyle/>
        <a:p>
          <a:r>
            <a:rPr lang="en-US" dirty="0" smtClean="0"/>
            <a:t>Analysis</a:t>
          </a:r>
          <a:endParaRPr lang="en-US" dirty="0"/>
        </a:p>
      </dgm:t>
    </dgm:pt>
    <dgm:pt modelId="{F125BADE-38B2-E74B-997D-2ED537869705}" type="parTrans" cxnId="{73C27957-F9F1-034E-9E9C-986DB5E36391}">
      <dgm:prSet/>
      <dgm:spPr/>
      <dgm:t>
        <a:bodyPr/>
        <a:lstStyle/>
        <a:p>
          <a:endParaRPr lang="en-US"/>
        </a:p>
      </dgm:t>
    </dgm:pt>
    <dgm:pt modelId="{1321535C-A0EB-8543-A6EC-577646145FD9}" type="sibTrans" cxnId="{73C27957-F9F1-034E-9E9C-986DB5E36391}">
      <dgm:prSet/>
      <dgm:spPr/>
      <dgm:t>
        <a:bodyPr/>
        <a:lstStyle/>
        <a:p>
          <a:endParaRPr lang="en-US"/>
        </a:p>
      </dgm:t>
    </dgm:pt>
    <dgm:pt modelId="{21CCD61B-EA53-624E-B899-14D920547C53}">
      <dgm:prSet phldrT="[Text]"/>
      <dgm:spPr/>
      <dgm:t>
        <a:bodyPr/>
        <a:lstStyle/>
        <a:p>
          <a:r>
            <a:rPr lang="en-US" dirty="0" smtClean="0"/>
            <a:t>Programming</a:t>
          </a:r>
          <a:endParaRPr lang="en-US" dirty="0"/>
        </a:p>
      </dgm:t>
    </dgm:pt>
    <dgm:pt modelId="{8C6D08BB-7598-0846-8EC7-5F720B336A88}" type="parTrans" cxnId="{B702B8E7-9FC4-9F4B-920F-2A9934D86E82}">
      <dgm:prSet/>
      <dgm:spPr/>
      <dgm:t>
        <a:bodyPr/>
        <a:lstStyle/>
        <a:p>
          <a:endParaRPr lang="en-US"/>
        </a:p>
      </dgm:t>
    </dgm:pt>
    <dgm:pt modelId="{6D86A13F-E2A4-0148-97F8-3EB9974448EF}" type="sibTrans" cxnId="{B702B8E7-9FC4-9F4B-920F-2A9934D86E82}">
      <dgm:prSet/>
      <dgm:spPr/>
      <dgm:t>
        <a:bodyPr/>
        <a:lstStyle/>
        <a:p>
          <a:endParaRPr lang="en-US"/>
        </a:p>
      </dgm:t>
    </dgm:pt>
    <dgm:pt modelId="{33C0220E-7476-AC46-9F34-ACF705B83848}">
      <dgm:prSet phldrT="[Text]"/>
      <dgm:spPr/>
      <dgm:t>
        <a:bodyPr/>
        <a:lstStyle/>
        <a:p>
          <a:r>
            <a:rPr lang="en-US" dirty="0" smtClean="0"/>
            <a:t>Visualization               </a:t>
          </a:r>
          <a:endParaRPr lang="en-US" dirty="0"/>
        </a:p>
      </dgm:t>
    </dgm:pt>
    <dgm:pt modelId="{75C247B6-C9DE-8C4D-A356-FF755FD2E61F}" type="parTrans" cxnId="{BD5EE042-B13C-1B48-A0A3-B46017442F48}">
      <dgm:prSet/>
      <dgm:spPr/>
      <dgm:t>
        <a:bodyPr/>
        <a:lstStyle/>
        <a:p>
          <a:endParaRPr lang="en-US"/>
        </a:p>
      </dgm:t>
    </dgm:pt>
    <dgm:pt modelId="{4E4438A1-B452-FB4D-A184-DB5419B11444}" type="sibTrans" cxnId="{BD5EE042-B13C-1B48-A0A3-B46017442F48}">
      <dgm:prSet/>
      <dgm:spPr/>
      <dgm:t>
        <a:bodyPr/>
        <a:lstStyle/>
        <a:p>
          <a:endParaRPr lang="en-US"/>
        </a:p>
      </dgm:t>
    </dgm:pt>
    <dgm:pt modelId="{2E190047-C785-3440-916B-AC78730CB876}">
      <dgm:prSet phldrT="[Text]"/>
      <dgm:spPr/>
      <dgm:t>
        <a:bodyPr/>
        <a:lstStyle/>
        <a:p>
          <a:r>
            <a:rPr lang="en-US" dirty="0" smtClean="0"/>
            <a:t>Domain Knowledge</a:t>
          </a:r>
          <a:endParaRPr lang="en-US" dirty="0"/>
        </a:p>
      </dgm:t>
    </dgm:pt>
    <dgm:pt modelId="{D5F18338-9309-E34B-82F6-FB291B4FA17A}" type="parTrans" cxnId="{EA085EBA-7F27-F443-A5D9-3DF177BDB5E6}">
      <dgm:prSet/>
      <dgm:spPr/>
      <dgm:t>
        <a:bodyPr/>
        <a:lstStyle/>
        <a:p>
          <a:endParaRPr lang="en-US"/>
        </a:p>
      </dgm:t>
    </dgm:pt>
    <dgm:pt modelId="{23D71077-8FC7-EC41-A673-AE35E037DEAA}" type="sibTrans" cxnId="{EA085EBA-7F27-F443-A5D9-3DF177BDB5E6}">
      <dgm:prSet/>
      <dgm:spPr/>
      <dgm:t>
        <a:bodyPr/>
        <a:lstStyle/>
        <a:p>
          <a:endParaRPr lang="en-US"/>
        </a:p>
      </dgm:t>
    </dgm:pt>
    <dgm:pt modelId="{E84C71C5-31C9-5549-979C-7356E12591D3}">
      <dgm:prSet phldrT="[Text]"/>
      <dgm:spPr/>
      <dgm:t>
        <a:bodyPr/>
        <a:lstStyle/>
        <a:p>
          <a:r>
            <a:rPr lang="en-US" dirty="0" smtClean="0"/>
            <a:t>Communication</a:t>
          </a:r>
          <a:endParaRPr lang="en-US" dirty="0"/>
        </a:p>
      </dgm:t>
    </dgm:pt>
    <dgm:pt modelId="{D87567AB-F9CF-AD4A-88AA-559D3E5189EA}" type="parTrans" cxnId="{DE68C871-F24F-994F-A67C-62B5E597F735}">
      <dgm:prSet/>
      <dgm:spPr/>
      <dgm:t>
        <a:bodyPr/>
        <a:lstStyle/>
        <a:p>
          <a:endParaRPr lang="en-US"/>
        </a:p>
      </dgm:t>
    </dgm:pt>
    <dgm:pt modelId="{5DA58A50-B8D3-CE4C-8677-D9CB3032B28B}" type="sibTrans" cxnId="{DE68C871-F24F-994F-A67C-62B5E597F735}">
      <dgm:prSet/>
      <dgm:spPr/>
      <dgm:t>
        <a:bodyPr/>
        <a:lstStyle/>
        <a:p>
          <a:endParaRPr lang="en-US"/>
        </a:p>
      </dgm:t>
    </dgm:pt>
    <dgm:pt modelId="{FFF110D9-E3EE-0844-BBAC-4BE778174554}">
      <dgm:prSet/>
      <dgm:spPr/>
      <dgm:t>
        <a:bodyPr/>
        <a:lstStyle/>
        <a:p>
          <a:r>
            <a:rPr lang="en-US" dirty="0" smtClean="0"/>
            <a:t>Statistics</a:t>
          </a:r>
          <a:endParaRPr lang="en-US" dirty="0"/>
        </a:p>
      </dgm:t>
    </dgm:pt>
    <dgm:pt modelId="{1DE74F75-53F1-3446-9DE0-2554587C012A}" type="parTrans" cxnId="{17E05919-BE35-BB4D-8739-67D735CCF098}">
      <dgm:prSet/>
      <dgm:spPr/>
      <dgm:t>
        <a:bodyPr/>
        <a:lstStyle/>
        <a:p>
          <a:endParaRPr lang="en-US"/>
        </a:p>
      </dgm:t>
    </dgm:pt>
    <dgm:pt modelId="{4385BDD8-6C92-2743-9DDA-A3ECD8EE32E4}" type="sibTrans" cxnId="{17E05919-BE35-BB4D-8739-67D735CCF098}">
      <dgm:prSet/>
      <dgm:spPr/>
      <dgm:t>
        <a:bodyPr/>
        <a:lstStyle/>
        <a:p>
          <a:endParaRPr lang="en-US"/>
        </a:p>
      </dgm:t>
    </dgm:pt>
    <dgm:pt modelId="{C26E5FF3-6C1B-2649-A32E-BE952D2D42C2}">
      <dgm:prSet/>
      <dgm:spPr/>
      <dgm:t>
        <a:bodyPr/>
        <a:lstStyle/>
        <a:p>
          <a:r>
            <a:rPr lang="en-US" dirty="0" smtClean="0"/>
            <a:t>Machine Learning</a:t>
          </a:r>
          <a:endParaRPr lang="en-US" dirty="0"/>
        </a:p>
      </dgm:t>
    </dgm:pt>
    <dgm:pt modelId="{93C6E96B-73E5-9641-ACD9-A12E779000C4}" type="parTrans" cxnId="{5B6EA5CE-C0CB-F841-B5CA-87BB9A329F38}">
      <dgm:prSet/>
      <dgm:spPr/>
      <dgm:t>
        <a:bodyPr/>
        <a:lstStyle/>
        <a:p>
          <a:endParaRPr lang="en-US"/>
        </a:p>
      </dgm:t>
    </dgm:pt>
    <dgm:pt modelId="{36B5443E-0670-B044-A748-9C77FF8A727F}" type="sibTrans" cxnId="{5B6EA5CE-C0CB-F841-B5CA-87BB9A329F38}">
      <dgm:prSet/>
      <dgm:spPr/>
      <dgm:t>
        <a:bodyPr/>
        <a:lstStyle/>
        <a:p>
          <a:endParaRPr lang="en-US"/>
        </a:p>
      </dgm:t>
    </dgm:pt>
    <dgm:pt modelId="{BA827997-630A-404E-804A-90FA3D81EFFA}">
      <dgm:prSet/>
      <dgm:spPr/>
      <dgm:t>
        <a:bodyPr/>
        <a:lstStyle/>
        <a:p>
          <a:r>
            <a:rPr lang="en-US" dirty="0" smtClean="0"/>
            <a:t>Python, JavaScript</a:t>
          </a:r>
          <a:endParaRPr lang="en-US" dirty="0"/>
        </a:p>
      </dgm:t>
    </dgm:pt>
    <dgm:pt modelId="{8D680F1B-90C7-0F43-AD90-02F3F7CA0E35}" type="parTrans" cxnId="{1146151A-C739-5D4C-B6C1-084C6A1D7266}">
      <dgm:prSet/>
      <dgm:spPr/>
      <dgm:t>
        <a:bodyPr/>
        <a:lstStyle/>
        <a:p>
          <a:endParaRPr lang="en-US"/>
        </a:p>
      </dgm:t>
    </dgm:pt>
    <dgm:pt modelId="{F1AD3057-E2B9-CC40-88AC-C32BE86CB6BD}" type="sibTrans" cxnId="{1146151A-C739-5D4C-B6C1-084C6A1D7266}">
      <dgm:prSet/>
      <dgm:spPr/>
      <dgm:t>
        <a:bodyPr/>
        <a:lstStyle/>
        <a:p>
          <a:endParaRPr lang="en-US"/>
        </a:p>
      </dgm:t>
    </dgm:pt>
    <dgm:pt modelId="{05B1EDB0-882C-DA45-889B-31BEC43C9009}">
      <dgm:prSet/>
      <dgm:spPr/>
      <dgm:t>
        <a:bodyPr/>
        <a:lstStyle/>
        <a:p>
          <a:r>
            <a:rPr lang="en-US" dirty="0" smtClean="0"/>
            <a:t>Distributed Comp. </a:t>
          </a:r>
          <a:endParaRPr lang="en-US" dirty="0"/>
        </a:p>
      </dgm:t>
    </dgm:pt>
    <dgm:pt modelId="{F6817C5A-4608-CB4C-B620-78FE76561F7B}" type="parTrans" cxnId="{8B8D7BB2-AF37-934F-9893-4F96D70E011A}">
      <dgm:prSet/>
      <dgm:spPr/>
      <dgm:t>
        <a:bodyPr/>
        <a:lstStyle/>
        <a:p>
          <a:endParaRPr lang="en-US"/>
        </a:p>
      </dgm:t>
    </dgm:pt>
    <dgm:pt modelId="{B961B133-FDBD-AA4E-A2CE-38AADCCD2D51}" type="sibTrans" cxnId="{8B8D7BB2-AF37-934F-9893-4F96D70E011A}">
      <dgm:prSet/>
      <dgm:spPr/>
      <dgm:t>
        <a:bodyPr/>
        <a:lstStyle/>
        <a:p>
          <a:endParaRPr lang="en-US"/>
        </a:p>
      </dgm:t>
    </dgm:pt>
    <dgm:pt modelId="{A98A7C51-F20A-F345-B8F6-A19BEF51A511}">
      <dgm:prSet/>
      <dgm:spPr/>
      <dgm:t>
        <a:bodyPr/>
        <a:lstStyle/>
        <a:p>
          <a:r>
            <a:rPr lang="en-US" dirty="0" smtClean="0"/>
            <a:t>Basic Skills</a:t>
          </a:r>
          <a:endParaRPr lang="en-US" dirty="0"/>
        </a:p>
      </dgm:t>
    </dgm:pt>
    <dgm:pt modelId="{13623C58-F141-7847-9264-9E20D81BFA42}" type="parTrans" cxnId="{6F5F4B32-6283-914F-8143-FBB953ABBE04}">
      <dgm:prSet/>
      <dgm:spPr/>
      <dgm:t>
        <a:bodyPr/>
        <a:lstStyle/>
        <a:p>
          <a:endParaRPr lang="en-US"/>
        </a:p>
      </dgm:t>
    </dgm:pt>
    <dgm:pt modelId="{11B43C06-A0F6-2A4A-AC81-CAE3D21D73FD}" type="sibTrans" cxnId="{6F5F4B32-6283-914F-8143-FBB953ABBE04}">
      <dgm:prSet/>
      <dgm:spPr/>
      <dgm:t>
        <a:bodyPr/>
        <a:lstStyle/>
        <a:p>
          <a:endParaRPr lang="en-US"/>
        </a:p>
      </dgm:t>
    </dgm:pt>
    <dgm:pt modelId="{A77A3117-1F94-E948-8150-156F97451DBC}">
      <dgm:prSet/>
      <dgm:spPr/>
      <dgm:t>
        <a:bodyPr/>
        <a:lstStyle/>
        <a:p>
          <a:r>
            <a:rPr lang="en-US" dirty="0" smtClean="0"/>
            <a:t>Customize for Data Set</a:t>
          </a:r>
          <a:endParaRPr lang="en-US" dirty="0"/>
        </a:p>
      </dgm:t>
    </dgm:pt>
    <dgm:pt modelId="{D03CBFF0-E14E-5942-830E-2D2806B31B1C}" type="parTrans" cxnId="{14C6FF73-C83A-C641-AC91-2B3A2D735CF2}">
      <dgm:prSet/>
      <dgm:spPr/>
      <dgm:t>
        <a:bodyPr/>
        <a:lstStyle/>
        <a:p>
          <a:endParaRPr lang="en-US"/>
        </a:p>
      </dgm:t>
    </dgm:pt>
    <dgm:pt modelId="{A66327E2-680E-224B-BE28-4886E40B9B11}" type="sibTrans" cxnId="{14C6FF73-C83A-C641-AC91-2B3A2D735CF2}">
      <dgm:prSet/>
      <dgm:spPr/>
      <dgm:t>
        <a:bodyPr/>
        <a:lstStyle/>
        <a:p>
          <a:endParaRPr lang="en-US"/>
        </a:p>
      </dgm:t>
    </dgm:pt>
    <dgm:pt modelId="{1E6E20BB-E602-C541-9167-487E45FC6F95}">
      <dgm:prSet/>
      <dgm:spPr/>
      <dgm:t>
        <a:bodyPr/>
        <a:lstStyle/>
        <a:p>
          <a:r>
            <a:rPr lang="en-US" dirty="0" smtClean="0"/>
            <a:t>Paper write-up</a:t>
          </a:r>
          <a:endParaRPr lang="en-US" dirty="0"/>
        </a:p>
      </dgm:t>
    </dgm:pt>
    <dgm:pt modelId="{04746B99-7024-A14E-B652-15384D9D1530}" type="parTrans" cxnId="{D6084138-EDAD-9647-BEE9-65325CE6F1F4}">
      <dgm:prSet/>
      <dgm:spPr/>
      <dgm:t>
        <a:bodyPr/>
        <a:lstStyle/>
        <a:p>
          <a:endParaRPr lang="en-US"/>
        </a:p>
      </dgm:t>
    </dgm:pt>
    <dgm:pt modelId="{DCCCF7DE-DE79-834D-AAAE-9DF512E64D4C}" type="sibTrans" cxnId="{D6084138-EDAD-9647-BEE9-65325CE6F1F4}">
      <dgm:prSet/>
      <dgm:spPr/>
      <dgm:t>
        <a:bodyPr/>
        <a:lstStyle/>
        <a:p>
          <a:endParaRPr lang="en-US"/>
        </a:p>
      </dgm:t>
    </dgm:pt>
    <dgm:pt modelId="{9263EB4E-2440-B247-B2D0-B47CB3382E13}">
      <dgm:prSet/>
      <dgm:spPr/>
      <dgm:t>
        <a:bodyPr/>
        <a:lstStyle/>
        <a:p>
          <a:r>
            <a:rPr lang="en-US" dirty="0" smtClean="0"/>
            <a:t>Infrastructure</a:t>
          </a:r>
          <a:endParaRPr lang="en-US" dirty="0"/>
        </a:p>
      </dgm:t>
    </dgm:pt>
    <dgm:pt modelId="{9CC5EBB2-F77B-0A47-A848-37DDD0D28D53}" type="parTrans" cxnId="{7971198F-CF1A-B54C-860A-74FF1B2B7BDE}">
      <dgm:prSet/>
      <dgm:spPr/>
      <dgm:t>
        <a:bodyPr/>
        <a:lstStyle/>
        <a:p>
          <a:endParaRPr lang="en-US"/>
        </a:p>
      </dgm:t>
    </dgm:pt>
    <dgm:pt modelId="{04DF0663-7137-2D46-8317-0E8776E41C4D}" type="sibTrans" cxnId="{7971198F-CF1A-B54C-860A-74FF1B2B7BDE}">
      <dgm:prSet/>
      <dgm:spPr/>
      <dgm:t>
        <a:bodyPr/>
        <a:lstStyle/>
        <a:p>
          <a:endParaRPr lang="en-US"/>
        </a:p>
      </dgm:t>
    </dgm:pt>
    <dgm:pt modelId="{B1B9D3FB-ACF3-4F46-953E-663E030FC925}">
      <dgm:prSet/>
      <dgm:spPr/>
      <dgm:t>
        <a:bodyPr/>
        <a:lstStyle/>
        <a:p>
          <a:r>
            <a:rPr lang="en-US" dirty="0" smtClean="0"/>
            <a:t>Cloud Computing       </a:t>
          </a:r>
          <a:endParaRPr lang="en-US" dirty="0"/>
        </a:p>
      </dgm:t>
    </dgm:pt>
    <dgm:pt modelId="{3F07AF62-FD75-DA43-A845-7BA289EBD502}" type="parTrans" cxnId="{57B06614-EAD9-024B-A0D2-35CCB0EDCA62}">
      <dgm:prSet/>
      <dgm:spPr/>
      <dgm:t>
        <a:bodyPr/>
        <a:lstStyle/>
        <a:p>
          <a:endParaRPr lang="en-US"/>
        </a:p>
      </dgm:t>
    </dgm:pt>
    <dgm:pt modelId="{8ED5F766-3BB4-854B-A832-DD004E4542C4}" type="sibTrans" cxnId="{57B06614-EAD9-024B-A0D2-35CCB0EDCA62}">
      <dgm:prSet/>
      <dgm:spPr/>
      <dgm:t>
        <a:bodyPr/>
        <a:lstStyle/>
        <a:p>
          <a:endParaRPr lang="en-US"/>
        </a:p>
      </dgm:t>
    </dgm:pt>
    <dgm:pt modelId="{694D7C1E-6682-EA4B-85A7-9BEEE9C242AA}">
      <dgm:prSet/>
      <dgm:spPr/>
      <dgm:t>
        <a:bodyPr/>
        <a:lstStyle/>
        <a:p>
          <a:r>
            <a:rPr lang="en-US" dirty="0" smtClean="0"/>
            <a:t>Distributed Systems</a:t>
          </a:r>
          <a:endParaRPr lang="en-US" dirty="0"/>
        </a:p>
      </dgm:t>
    </dgm:pt>
    <dgm:pt modelId="{CDE773EF-51FE-AA46-ABA1-7E69C5AE23FD}" type="parTrans" cxnId="{3FA0E459-2069-CD40-8AD9-A358D88B4721}">
      <dgm:prSet/>
      <dgm:spPr/>
      <dgm:t>
        <a:bodyPr/>
        <a:lstStyle/>
        <a:p>
          <a:endParaRPr lang="en-US"/>
        </a:p>
      </dgm:t>
    </dgm:pt>
    <dgm:pt modelId="{E9141AED-5801-4D4E-9432-A4DCD321CBBD}" type="sibTrans" cxnId="{3FA0E459-2069-CD40-8AD9-A358D88B4721}">
      <dgm:prSet/>
      <dgm:spPr/>
      <dgm:t>
        <a:bodyPr/>
        <a:lstStyle/>
        <a:p>
          <a:endParaRPr lang="en-US"/>
        </a:p>
      </dgm:t>
    </dgm:pt>
    <dgm:pt modelId="{5806A5D0-BF9B-1C41-A9D0-60427A6302B3}">
      <dgm:prSet/>
      <dgm:spPr/>
      <dgm:t>
        <a:bodyPr/>
        <a:lstStyle/>
        <a:p>
          <a:r>
            <a:rPr lang="en-US" dirty="0" smtClean="0"/>
            <a:t>Cloud Programming</a:t>
          </a:r>
          <a:endParaRPr lang="en-US" dirty="0"/>
        </a:p>
      </dgm:t>
    </dgm:pt>
    <dgm:pt modelId="{AAC189A0-F73A-8946-A15B-FEFF1C032182}" type="parTrans" cxnId="{2AAFD23D-750E-AF4D-95B0-BE0FBA232A0F}">
      <dgm:prSet/>
      <dgm:spPr/>
      <dgm:t>
        <a:bodyPr/>
        <a:lstStyle/>
        <a:p>
          <a:endParaRPr lang="en-US"/>
        </a:p>
      </dgm:t>
    </dgm:pt>
    <dgm:pt modelId="{66740E96-0174-F841-93A7-B47307E3F1EF}" type="sibTrans" cxnId="{2AAFD23D-750E-AF4D-95B0-BE0FBA232A0F}">
      <dgm:prSet/>
      <dgm:spPr/>
      <dgm:t>
        <a:bodyPr/>
        <a:lstStyle/>
        <a:p>
          <a:endParaRPr lang="en-US"/>
        </a:p>
      </dgm:t>
    </dgm:pt>
    <dgm:pt modelId="{8AC83DB0-EACA-1B4E-ADBB-C1A83B471F6E}">
      <dgm:prSet/>
      <dgm:spPr/>
      <dgm:t>
        <a:bodyPr/>
        <a:lstStyle/>
        <a:p>
          <a:r>
            <a:rPr lang="en-US" dirty="0" smtClean="0"/>
            <a:t>Online Publication</a:t>
          </a:r>
          <a:endParaRPr lang="en-US" dirty="0"/>
        </a:p>
      </dgm:t>
    </dgm:pt>
    <dgm:pt modelId="{76780B1A-1A6A-2044-ABD8-4562A0570245}" type="parTrans" cxnId="{1F6EF32B-06EE-DA4B-AF50-1A42DDD9D34F}">
      <dgm:prSet/>
      <dgm:spPr/>
      <dgm:t>
        <a:bodyPr/>
        <a:lstStyle/>
        <a:p>
          <a:endParaRPr lang="en-US"/>
        </a:p>
      </dgm:t>
    </dgm:pt>
    <dgm:pt modelId="{068FE9C6-FF80-3A44-B7D4-649F928FFFB5}" type="sibTrans" cxnId="{1F6EF32B-06EE-DA4B-AF50-1A42DDD9D34F}">
      <dgm:prSet/>
      <dgm:spPr/>
      <dgm:t>
        <a:bodyPr/>
        <a:lstStyle/>
        <a:p>
          <a:endParaRPr lang="en-US"/>
        </a:p>
      </dgm:t>
    </dgm:pt>
    <dgm:pt modelId="{9C889383-90F8-314D-B284-EB3255DFEC03}">
      <dgm:prSet/>
      <dgm:spPr/>
      <dgm:t>
        <a:bodyPr/>
        <a:lstStyle/>
        <a:p>
          <a:r>
            <a:rPr lang="en-US" dirty="0" smtClean="0"/>
            <a:t>DevOps                              </a:t>
          </a:r>
          <a:endParaRPr lang="en-US" dirty="0"/>
        </a:p>
      </dgm:t>
    </dgm:pt>
    <dgm:pt modelId="{55309F1C-5663-7841-972B-7CE9AA7E056A}" type="parTrans" cxnId="{CE5CAC58-8231-9142-B6D2-84BD369E83A6}">
      <dgm:prSet/>
      <dgm:spPr/>
      <dgm:t>
        <a:bodyPr/>
        <a:lstStyle/>
        <a:p>
          <a:endParaRPr lang="en-US"/>
        </a:p>
      </dgm:t>
    </dgm:pt>
    <dgm:pt modelId="{6E98D899-B0B7-3444-9106-8CF76408DEDA}" type="sibTrans" cxnId="{CE5CAC58-8231-9142-B6D2-84BD369E83A6}">
      <dgm:prSet/>
      <dgm:spPr/>
      <dgm:t>
        <a:bodyPr/>
        <a:lstStyle/>
        <a:p>
          <a:endParaRPr lang="en-US"/>
        </a:p>
      </dgm:t>
    </dgm:pt>
    <dgm:pt modelId="{980E7F2C-0907-1748-BB91-F9A1C5031DB6}">
      <dgm:prSet/>
      <dgm:spPr/>
      <dgm:t>
        <a:bodyPr/>
        <a:lstStyle/>
        <a:p>
          <a:r>
            <a:rPr lang="en-US" dirty="0" smtClean="0"/>
            <a:t>Optimization</a:t>
          </a:r>
          <a:endParaRPr lang="en-US" dirty="0"/>
        </a:p>
      </dgm:t>
    </dgm:pt>
    <dgm:pt modelId="{91C1A230-6387-BD41-8AEC-3C9B6ABCD5FA}" type="parTrans" cxnId="{14AB6807-6E32-B043-86AE-CF8D2645E8B3}">
      <dgm:prSet/>
      <dgm:spPr/>
      <dgm:t>
        <a:bodyPr/>
        <a:lstStyle/>
        <a:p>
          <a:endParaRPr lang="en-US"/>
        </a:p>
      </dgm:t>
    </dgm:pt>
    <dgm:pt modelId="{DBD86F90-89D3-EF43-8832-955F316590FD}" type="sibTrans" cxnId="{14AB6807-6E32-B043-86AE-CF8D2645E8B3}">
      <dgm:prSet/>
      <dgm:spPr/>
      <dgm:t>
        <a:bodyPr/>
        <a:lstStyle/>
        <a:p>
          <a:endParaRPr lang="en-US"/>
        </a:p>
      </dgm:t>
    </dgm:pt>
    <dgm:pt modelId="{53412520-8BE5-B94D-8CA8-D6D226BAC0DD}" type="pres">
      <dgm:prSet presAssocID="{82F04C57-8C7E-E04F-ACB7-804A4BF88751}" presName="cycle" presStyleCnt="0">
        <dgm:presLayoutVars>
          <dgm:dir/>
          <dgm:resizeHandles val="exact"/>
        </dgm:presLayoutVars>
      </dgm:prSet>
      <dgm:spPr/>
      <dgm:t>
        <a:bodyPr/>
        <a:lstStyle/>
        <a:p>
          <a:endParaRPr lang="en-US"/>
        </a:p>
      </dgm:t>
    </dgm:pt>
    <dgm:pt modelId="{B4AA88AD-E9A4-504D-8A47-2384B7F09936}" type="pres">
      <dgm:prSet presAssocID="{B11BECF6-C9D2-3D4E-8B66-20410F8EE7F7}" presName="node" presStyleLbl="node1" presStyleIdx="0" presStyleCnt="6" custScaleX="129812" custScaleY="103361">
        <dgm:presLayoutVars>
          <dgm:bulletEnabled val="1"/>
        </dgm:presLayoutVars>
      </dgm:prSet>
      <dgm:spPr/>
      <dgm:t>
        <a:bodyPr/>
        <a:lstStyle/>
        <a:p>
          <a:endParaRPr lang="en-US"/>
        </a:p>
      </dgm:t>
    </dgm:pt>
    <dgm:pt modelId="{DAC8BAD4-A0ED-D24D-B9A3-3309265F8C90}" type="pres">
      <dgm:prSet presAssocID="{B11BECF6-C9D2-3D4E-8B66-20410F8EE7F7}" presName="spNode" presStyleCnt="0"/>
      <dgm:spPr/>
    </dgm:pt>
    <dgm:pt modelId="{E62883B5-97D0-9044-9537-E8D3CEA29E01}" type="pres">
      <dgm:prSet presAssocID="{1321535C-A0EB-8543-A6EC-577646145FD9}" presName="sibTrans" presStyleLbl="sibTrans1D1" presStyleIdx="0" presStyleCnt="6" custScaleX="2000000" custScaleY="2000000"/>
      <dgm:spPr/>
      <dgm:t>
        <a:bodyPr/>
        <a:lstStyle/>
        <a:p>
          <a:endParaRPr lang="en-US"/>
        </a:p>
      </dgm:t>
    </dgm:pt>
    <dgm:pt modelId="{908E36E3-C92F-4C49-A551-CC6678AF4D6F}" type="pres">
      <dgm:prSet presAssocID="{21CCD61B-EA53-624E-B899-14D920547C53}" presName="node" presStyleLbl="node1" presStyleIdx="1" presStyleCnt="6" custScaleX="129812" custScaleY="103361">
        <dgm:presLayoutVars>
          <dgm:bulletEnabled val="1"/>
        </dgm:presLayoutVars>
      </dgm:prSet>
      <dgm:spPr/>
      <dgm:t>
        <a:bodyPr/>
        <a:lstStyle/>
        <a:p>
          <a:endParaRPr lang="en-US"/>
        </a:p>
      </dgm:t>
    </dgm:pt>
    <dgm:pt modelId="{F96E3965-3665-614F-8152-9FC9E8A6565A}" type="pres">
      <dgm:prSet presAssocID="{21CCD61B-EA53-624E-B899-14D920547C53}" presName="spNode" presStyleCnt="0"/>
      <dgm:spPr/>
    </dgm:pt>
    <dgm:pt modelId="{57C37417-4272-AD49-80FC-9D92E7AEEBCB}" type="pres">
      <dgm:prSet presAssocID="{6D86A13F-E2A4-0148-97F8-3EB9974448EF}" presName="sibTrans" presStyleLbl="sibTrans1D1" presStyleIdx="1" presStyleCnt="6" custScaleX="2000000" custScaleY="2000000"/>
      <dgm:spPr/>
      <dgm:t>
        <a:bodyPr/>
        <a:lstStyle/>
        <a:p>
          <a:endParaRPr lang="en-US"/>
        </a:p>
      </dgm:t>
    </dgm:pt>
    <dgm:pt modelId="{C258C57D-58E3-DD4B-BC85-99AB3E30A286}" type="pres">
      <dgm:prSet presAssocID="{9263EB4E-2440-B247-B2D0-B47CB3382E13}" presName="node" presStyleLbl="node1" presStyleIdx="2" presStyleCnt="6">
        <dgm:presLayoutVars>
          <dgm:bulletEnabled val="1"/>
        </dgm:presLayoutVars>
      </dgm:prSet>
      <dgm:spPr/>
      <dgm:t>
        <a:bodyPr/>
        <a:lstStyle/>
        <a:p>
          <a:endParaRPr lang="en-US"/>
        </a:p>
      </dgm:t>
    </dgm:pt>
    <dgm:pt modelId="{CB318945-B049-734A-8A11-ECC2EBA9D71B}" type="pres">
      <dgm:prSet presAssocID="{9263EB4E-2440-B247-B2D0-B47CB3382E13}" presName="spNode" presStyleCnt="0"/>
      <dgm:spPr/>
    </dgm:pt>
    <dgm:pt modelId="{18CB78B0-8584-5248-8D33-D9A8664EA712}" type="pres">
      <dgm:prSet presAssocID="{04DF0663-7137-2D46-8317-0E8776E41C4D}" presName="sibTrans" presStyleLbl="sibTrans1D1" presStyleIdx="2" presStyleCnt="6"/>
      <dgm:spPr/>
      <dgm:t>
        <a:bodyPr/>
        <a:lstStyle/>
        <a:p>
          <a:endParaRPr lang="en-US"/>
        </a:p>
      </dgm:t>
    </dgm:pt>
    <dgm:pt modelId="{E16C2458-DFAB-B24B-8321-399A7F68F55A}" type="pres">
      <dgm:prSet presAssocID="{33C0220E-7476-AC46-9F34-ACF705B83848}" presName="node" presStyleLbl="node1" presStyleIdx="3" presStyleCnt="6" custScaleX="129812" custScaleY="103361">
        <dgm:presLayoutVars>
          <dgm:bulletEnabled val="1"/>
        </dgm:presLayoutVars>
      </dgm:prSet>
      <dgm:spPr/>
      <dgm:t>
        <a:bodyPr/>
        <a:lstStyle/>
        <a:p>
          <a:endParaRPr lang="en-US"/>
        </a:p>
      </dgm:t>
    </dgm:pt>
    <dgm:pt modelId="{C487E97E-83D4-9B47-ACD7-151DF1A2D129}" type="pres">
      <dgm:prSet presAssocID="{33C0220E-7476-AC46-9F34-ACF705B83848}" presName="spNode" presStyleCnt="0"/>
      <dgm:spPr/>
    </dgm:pt>
    <dgm:pt modelId="{D89873E5-6C7A-F043-A1D8-10137D0F7FFD}" type="pres">
      <dgm:prSet presAssocID="{4E4438A1-B452-FB4D-A184-DB5419B11444}" presName="sibTrans" presStyleLbl="sibTrans1D1" presStyleIdx="3" presStyleCnt="6" custScaleX="2000000" custScaleY="2000000"/>
      <dgm:spPr/>
      <dgm:t>
        <a:bodyPr/>
        <a:lstStyle/>
        <a:p>
          <a:endParaRPr lang="en-US"/>
        </a:p>
      </dgm:t>
    </dgm:pt>
    <dgm:pt modelId="{39F7C6E6-9D96-8641-8333-2F9431E604B4}" type="pres">
      <dgm:prSet presAssocID="{2E190047-C785-3440-916B-AC78730CB876}" presName="node" presStyleLbl="node1" presStyleIdx="4" presStyleCnt="6" custScaleX="129812" custScaleY="103361">
        <dgm:presLayoutVars>
          <dgm:bulletEnabled val="1"/>
        </dgm:presLayoutVars>
      </dgm:prSet>
      <dgm:spPr/>
      <dgm:t>
        <a:bodyPr/>
        <a:lstStyle/>
        <a:p>
          <a:endParaRPr lang="en-US"/>
        </a:p>
      </dgm:t>
    </dgm:pt>
    <dgm:pt modelId="{EAD83EAB-2AC6-DA4F-B892-906DEB8CA856}" type="pres">
      <dgm:prSet presAssocID="{2E190047-C785-3440-916B-AC78730CB876}" presName="spNode" presStyleCnt="0"/>
      <dgm:spPr/>
    </dgm:pt>
    <dgm:pt modelId="{E14F22FB-1704-7A4B-B3BC-E8F7A938C976}" type="pres">
      <dgm:prSet presAssocID="{23D71077-8FC7-EC41-A673-AE35E037DEAA}" presName="sibTrans" presStyleLbl="sibTrans1D1" presStyleIdx="4" presStyleCnt="6" custScaleX="2000000" custScaleY="2000000"/>
      <dgm:spPr/>
      <dgm:t>
        <a:bodyPr/>
        <a:lstStyle/>
        <a:p>
          <a:endParaRPr lang="en-US"/>
        </a:p>
      </dgm:t>
    </dgm:pt>
    <dgm:pt modelId="{61A25781-70B1-DB4E-8A2E-E310110ADB6B}" type="pres">
      <dgm:prSet presAssocID="{E84C71C5-31C9-5549-979C-7356E12591D3}" presName="node" presStyleLbl="node1" presStyleIdx="5" presStyleCnt="6" custScaleX="129812" custScaleY="103361">
        <dgm:presLayoutVars>
          <dgm:bulletEnabled val="1"/>
        </dgm:presLayoutVars>
      </dgm:prSet>
      <dgm:spPr/>
      <dgm:t>
        <a:bodyPr/>
        <a:lstStyle/>
        <a:p>
          <a:endParaRPr lang="en-US"/>
        </a:p>
      </dgm:t>
    </dgm:pt>
    <dgm:pt modelId="{23E49AB0-D036-5F44-BCE4-938431EF1395}" type="pres">
      <dgm:prSet presAssocID="{E84C71C5-31C9-5549-979C-7356E12591D3}" presName="spNode" presStyleCnt="0"/>
      <dgm:spPr/>
    </dgm:pt>
    <dgm:pt modelId="{67BFFFA6-DC3C-8449-A134-2B3838780AE5}" type="pres">
      <dgm:prSet presAssocID="{5DA58A50-B8D3-CE4C-8677-D9CB3032B28B}" presName="sibTrans" presStyleLbl="sibTrans1D1" presStyleIdx="5" presStyleCnt="6" custScaleX="2000000" custScaleY="2000000"/>
      <dgm:spPr/>
      <dgm:t>
        <a:bodyPr/>
        <a:lstStyle/>
        <a:p>
          <a:endParaRPr lang="en-US"/>
        </a:p>
      </dgm:t>
    </dgm:pt>
  </dgm:ptLst>
  <dgm:cxnLst>
    <dgm:cxn modelId="{EA085EBA-7F27-F443-A5D9-3DF177BDB5E6}" srcId="{82F04C57-8C7E-E04F-ACB7-804A4BF88751}" destId="{2E190047-C785-3440-916B-AC78730CB876}" srcOrd="4" destOrd="0" parTransId="{D5F18338-9309-E34B-82F6-FB291B4FA17A}" sibTransId="{23D71077-8FC7-EC41-A673-AE35E037DEAA}"/>
    <dgm:cxn modelId="{DF9B3B2D-9D12-5245-94A4-6170BCDB4DD2}" type="presOf" srcId="{C26E5FF3-6C1B-2649-A32E-BE952D2D42C2}" destId="{B4AA88AD-E9A4-504D-8A47-2384B7F09936}" srcOrd="0" destOrd="2" presId="urn:microsoft.com/office/officeart/2005/8/layout/cycle6"/>
    <dgm:cxn modelId="{24F98B45-D183-4C45-B6C7-750F794DFFCA}" type="presOf" srcId="{5806A5D0-BF9B-1C41-A9D0-60427A6302B3}" destId="{908E36E3-C92F-4C49-A551-CC6678AF4D6F}" srcOrd="0" destOrd="3" presId="urn:microsoft.com/office/officeart/2005/8/layout/cycle6"/>
    <dgm:cxn modelId="{8BBA0E57-9455-0A42-B3AC-401043BA716A}" type="presOf" srcId="{05B1EDB0-882C-DA45-889B-31BEC43C9009}" destId="{908E36E3-C92F-4C49-A551-CC6678AF4D6F}" srcOrd="0" destOrd="2" presId="urn:microsoft.com/office/officeart/2005/8/layout/cycle6"/>
    <dgm:cxn modelId="{55AB2E2B-EFB1-4343-B126-3897ADD042FA}" type="presOf" srcId="{33C0220E-7476-AC46-9F34-ACF705B83848}" destId="{E16C2458-DFAB-B24B-8321-399A7F68F55A}" srcOrd="0" destOrd="0" presId="urn:microsoft.com/office/officeart/2005/8/layout/cycle6"/>
    <dgm:cxn modelId="{6781CFE5-D1E5-CF4D-A619-3D78B66BCF81}" type="presOf" srcId="{1321535C-A0EB-8543-A6EC-577646145FD9}" destId="{E62883B5-97D0-9044-9537-E8D3CEA29E01}" srcOrd="0" destOrd="0" presId="urn:microsoft.com/office/officeart/2005/8/layout/cycle6"/>
    <dgm:cxn modelId="{B702B8E7-9FC4-9F4B-920F-2A9934D86E82}" srcId="{82F04C57-8C7E-E04F-ACB7-804A4BF88751}" destId="{21CCD61B-EA53-624E-B899-14D920547C53}" srcOrd="1" destOrd="0" parTransId="{8C6D08BB-7598-0846-8EC7-5F720B336A88}" sibTransId="{6D86A13F-E2A4-0148-97F8-3EB9974448EF}"/>
    <dgm:cxn modelId="{D6084138-EDAD-9647-BEE9-65325CE6F1F4}" srcId="{E84C71C5-31C9-5549-979C-7356E12591D3}" destId="{1E6E20BB-E602-C541-9167-487E45FC6F95}" srcOrd="0" destOrd="0" parTransId="{04746B99-7024-A14E-B652-15384D9D1530}" sibTransId="{DCCCF7DE-DE79-834D-AAAE-9DF512E64D4C}"/>
    <dgm:cxn modelId="{CE073956-DA9C-2842-AD9C-059FCD90A27F}" type="presOf" srcId="{B11BECF6-C9D2-3D4E-8B66-20410F8EE7F7}" destId="{B4AA88AD-E9A4-504D-8A47-2384B7F09936}" srcOrd="0" destOrd="0" presId="urn:microsoft.com/office/officeart/2005/8/layout/cycle6"/>
    <dgm:cxn modelId="{969F87EB-3E11-4A44-AEC6-AA44AD394143}" type="presOf" srcId="{9263EB4E-2440-B247-B2D0-B47CB3382E13}" destId="{C258C57D-58E3-DD4B-BC85-99AB3E30A286}" srcOrd="0" destOrd="0" presId="urn:microsoft.com/office/officeart/2005/8/layout/cycle6"/>
    <dgm:cxn modelId="{2F0AFBB3-685A-694B-B8D3-5155137FDFFF}" type="presOf" srcId="{6D86A13F-E2A4-0148-97F8-3EB9974448EF}" destId="{57C37417-4272-AD49-80FC-9D92E7AEEBCB}" srcOrd="0" destOrd="0" presId="urn:microsoft.com/office/officeart/2005/8/layout/cycle6"/>
    <dgm:cxn modelId="{8616BC9A-16F5-184D-B528-97561B72D5CE}" type="presOf" srcId="{04DF0663-7137-2D46-8317-0E8776E41C4D}" destId="{18CB78B0-8584-5248-8D33-D9A8664EA712}" srcOrd="0" destOrd="0" presId="urn:microsoft.com/office/officeart/2005/8/layout/cycle6"/>
    <dgm:cxn modelId="{6BA72D32-5601-E044-A6C5-F91D129841FD}" type="presOf" srcId="{A77A3117-1F94-E948-8150-156F97451DBC}" destId="{E16C2458-DFAB-B24B-8321-399A7F68F55A}" srcOrd="0" destOrd="2" presId="urn:microsoft.com/office/officeart/2005/8/layout/cycle6"/>
    <dgm:cxn modelId="{DE68C871-F24F-994F-A67C-62B5E597F735}" srcId="{82F04C57-8C7E-E04F-ACB7-804A4BF88751}" destId="{E84C71C5-31C9-5549-979C-7356E12591D3}" srcOrd="5" destOrd="0" parTransId="{D87567AB-F9CF-AD4A-88AA-559D3E5189EA}" sibTransId="{5DA58A50-B8D3-CE4C-8677-D9CB3032B28B}"/>
    <dgm:cxn modelId="{CB1EAA1F-076F-2544-A34C-C2BD0ADEA2F4}" type="presOf" srcId="{1E6E20BB-E602-C541-9167-487E45FC6F95}" destId="{61A25781-70B1-DB4E-8A2E-E310110ADB6B}" srcOrd="0" destOrd="1" presId="urn:microsoft.com/office/officeart/2005/8/layout/cycle6"/>
    <dgm:cxn modelId="{17E05919-BE35-BB4D-8739-67D735CCF098}" srcId="{B11BECF6-C9D2-3D4E-8B66-20410F8EE7F7}" destId="{FFF110D9-E3EE-0844-BBAC-4BE778174554}" srcOrd="0" destOrd="0" parTransId="{1DE74F75-53F1-3446-9DE0-2554587C012A}" sibTransId="{4385BDD8-6C92-2743-9DDA-A3ECD8EE32E4}"/>
    <dgm:cxn modelId="{8B8D7BB2-AF37-934F-9893-4F96D70E011A}" srcId="{21CCD61B-EA53-624E-B899-14D920547C53}" destId="{05B1EDB0-882C-DA45-889B-31BEC43C9009}" srcOrd="1" destOrd="0" parTransId="{F6817C5A-4608-CB4C-B620-78FE76561F7B}" sibTransId="{B961B133-FDBD-AA4E-A2CE-38AADCCD2D51}"/>
    <dgm:cxn modelId="{3FA0E459-2069-CD40-8AD9-A358D88B4721}" srcId="{9263EB4E-2440-B247-B2D0-B47CB3382E13}" destId="{694D7C1E-6682-EA4B-85A7-9BEEE9C242AA}" srcOrd="1" destOrd="0" parTransId="{CDE773EF-51FE-AA46-ABA1-7E69C5AE23FD}" sibTransId="{E9141AED-5801-4D4E-9432-A4DCD321CBBD}"/>
    <dgm:cxn modelId="{57B06614-EAD9-024B-A0D2-35CCB0EDCA62}" srcId="{9263EB4E-2440-B247-B2D0-B47CB3382E13}" destId="{B1B9D3FB-ACF3-4F46-953E-663E030FC925}" srcOrd="0" destOrd="0" parTransId="{3F07AF62-FD75-DA43-A845-7BA289EBD502}" sibTransId="{8ED5F766-3BB4-854B-A832-DD004E4542C4}"/>
    <dgm:cxn modelId="{CE5CAC58-8231-9142-B6D2-84BD369E83A6}" srcId="{9263EB4E-2440-B247-B2D0-B47CB3382E13}" destId="{9C889383-90F8-314D-B284-EB3255DFEC03}" srcOrd="2" destOrd="0" parTransId="{55309F1C-5663-7841-972B-7CE9AA7E056A}" sibTransId="{6E98D899-B0B7-3444-9106-8CF76408DEDA}"/>
    <dgm:cxn modelId="{F3DA3C6C-D643-6847-B055-AF29430F131D}" type="presOf" srcId="{21CCD61B-EA53-624E-B899-14D920547C53}" destId="{908E36E3-C92F-4C49-A551-CC6678AF4D6F}" srcOrd="0" destOrd="0" presId="urn:microsoft.com/office/officeart/2005/8/layout/cycle6"/>
    <dgm:cxn modelId="{6987FF30-3EEE-CE46-93EE-5ACA57886139}" type="presOf" srcId="{5DA58A50-B8D3-CE4C-8677-D9CB3032B28B}" destId="{67BFFFA6-DC3C-8449-A134-2B3838780AE5}" srcOrd="0" destOrd="0" presId="urn:microsoft.com/office/officeart/2005/8/layout/cycle6"/>
    <dgm:cxn modelId="{07EC820D-0440-3341-92EB-096E1375BCEE}" type="presOf" srcId="{9C889383-90F8-314D-B284-EB3255DFEC03}" destId="{C258C57D-58E3-DD4B-BC85-99AB3E30A286}" srcOrd="0" destOrd="3" presId="urn:microsoft.com/office/officeart/2005/8/layout/cycle6"/>
    <dgm:cxn modelId="{5D4D25D6-E05A-5249-852F-FB008F3650DF}" type="presOf" srcId="{694D7C1E-6682-EA4B-85A7-9BEEE9C242AA}" destId="{C258C57D-58E3-DD4B-BC85-99AB3E30A286}" srcOrd="0" destOrd="2" presId="urn:microsoft.com/office/officeart/2005/8/layout/cycle6"/>
    <dgm:cxn modelId="{73C27957-F9F1-034E-9E9C-986DB5E36391}" srcId="{82F04C57-8C7E-E04F-ACB7-804A4BF88751}" destId="{B11BECF6-C9D2-3D4E-8B66-20410F8EE7F7}" srcOrd="0" destOrd="0" parTransId="{F125BADE-38B2-E74B-997D-2ED537869705}" sibTransId="{1321535C-A0EB-8543-A6EC-577646145FD9}"/>
    <dgm:cxn modelId="{AD34F917-ABC1-5046-A6C5-0CF93BC8D1DD}" type="presOf" srcId="{B1B9D3FB-ACF3-4F46-953E-663E030FC925}" destId="{C258C57D-58E3-DD4B-BC85-99AB3E30A286}" srcOrd="0" destOrd="1" presId="urn:microsoft.com/office/officeart/2005/8/layout/cycle6"/>
    <dgm:cxn modelId="{14AB6807-6E32-B043-86AE-CF8D2645E8B3}" srcId="{B11BECF6-C9D2-3D4E-8B66-20410F8EE7F7}" destId="{980E7F2C-0907-1748-BB91-F9A1C5031DB6}" srcOrd="2" destOrd="0" parTransId="{91C1A230-6387-BD41-8AEC-3C9B6ABCD5FA}" sibTransId="{DBD86F90-89D3-EF43-8832-955F316590FD}"/>
    <dgm:cxn modelId="{93B22A77-FB1D-F648-9BD4-4141452B5F1C}" type="presOf" srcId="{A98A7C51-F20A-F345-B8F6-A19BEF51A511}" destId="{E16C2458-DFAB-B24B-8321-399A7F68F55A}" srcOrd="0" destOrd="1" presId="urn:microsoft.com/office/officeart/2005/8/layout/cycle6"/>
    <dgm:cxn modelId="{C8B53A70-BCC1-B34F-A751-B1F32EDF7082}" type="presOf" srcId="{FFF110D9-E3EE-0844-BBAC-4BE778174554}" destId="{B4AA88AD-E9A4-504D-8A47-2384B7F09936}" srcOrd="0" destOrd="1" presId="urn:microsoft.com/office/officeart/2005/8/layout/cycle6"/>
    <dgm:cxn modelId="{2AAFD23D-750E-AF4D-95B0-BE0FBA232A0F}" srcId="{21CCD61B-EA53-624E-B899-14D920547C53}" destId="{5806A5D0-BF9B-1C41-A9D0-60427A6302B3}" srcOrd="2" destOrd="0" parTransId="{AAC189A0-F73A-8946-A15B-FEFF1C032182}" sibTransId="{66740E96-0174-F841-93A7-B47307E3F1EF}"/>
    <dgm:cxn modelId="{B01D57D9-6DDE-7345-8398-3FAB04307105}" type="presOf" srcId="{2E190047-C785-3440-916B-AC78730CB876}" destId="{39F7C6E6-9D96-8641-8333-2F9431E604B4}" srcOrd="0" destOrd="0" presId="urn:microsoft.com/office/officeart/2005/8/layout/cycle6"/>
    <dgm:cxn modelId="{75904AA1-3F3F-1C48-ADB9-530218C74B72}" type="presOf" srcId="{980E7F2C-0907-1748-BB91-F9A1C5031DB6}" destId="{B4AA88AD-E9A4-504D-8A47-2384B7F09936}" srcOrd="0" destOrd="3" presId="urn:microsoft.com/office/officeart/2005/8/layout/cycle6"/>
    <dgm:cxn modelId="{1F6EF32B-06EE-DA4B-AF50-1A42DDD9D34F}" srcId="{E84C71C5-31C9-5549-979C-7356E12591D3}" destId="{8AC83DB0-EACA-1B4E-ADBB-C1A83B471F6E}" srcOrd="1" destOrd="0" parTransId="{76780B1A-1A6A-2044-ABD8-4562A0570245}" sibTransId="{068FE9C6-FF80-3A44-B7D4-649F928FFFB5}"/>
    <dgm:cxn modelId="{14C6FF73-C83A-C641-AC91-2B3A2D735CF2}" srcId="{33C0220E-7476-AC46-9F34-ACF705B83848}" destId="{A77A3117-1F94-E948-8150-156F97451DBC}" srcOrd="1" destOrd="0" parTransId="{D03CBFF0-E14E-5942-830E-2D2806B31B1C}" sibTransId="{A66327E2-680E-224B-BE28-4886E40B9B11}"/>
    <dgm:cxn modelId="{E1DFA0BB-3533-6C49-B9BF-91C6CF0620EB}" type="presOf" srcId="{23D71077-8FC7-EC41-A673-AE35E037DEAA}" destId="{E14F22FB-1704-7A4B-B3BC-E8F7A938C976}" srcOrd="0" destOrd="0" presId="urn:microsoft.com/office/officeart/2005/8/layout/cycle6"/>
    <dgm:cxn modelId="{7971198F-CF1A-B54C-860A-74FF1B2B7BDE}" srcId="{82F04C57-8C7E-E04F-ACB7-804A4BF88751}" destId="{9263EB4E-2440-B247-B2D0-B47CB3382E13}" srcOrd="2" destOrd="0" parTransId="{9CC5EBB2-F77B-0A47-A848-37DDD0D28D53}" sibTransId="{04DF0663-7137-2D46-8317-0E8776E41C4D}"/>
    <dgm:cxn modelId="{44F9E972-783D-6C42-ABC6-F60C64F7BE09}" type="presOf" srcId="{8AC83DB0-EACA-1B4E-ADBB-C1A83B471F6E}" destId="{61A25781-70B1-DB4E-8A2E-E310110ADB6B}" srcOrd="0" destOrd="2" presId="urn:microsoft.com/office/officeart/2005/8/layout/cycle6"/>
    <dgm:cxn modelId="{5B6EA5CE-C0CB-F841-B5CA-87BB9A329F38}" srcId="{B11BECF6-C9D2-3D4E-8B66-20410F8EE7F7}" destId="{C26E5FF3-6C1B-2649-A32E-BE952D2D42C2}" srcOrd="1" destOrd="0" parTransId="{93C6E96B-73E5-9641-ACD9-A12E779000C4}" sibTransId="{36B5443E-0670-B044-A748-9C77FF8A727F}"/>
    <dgm:cxn modelId="{4E79B9D1-1C27-3142-8E07-ED2144E442B7}" type="presOf" srcId="{BA827997-630A-404E-804A-90FA3D81EFFA}" destId="{908E36E3-C92F-4C49-A551-CC6678AF4D6F}" srcOrd="0" destOrd="1" presId="urn:microsoft.com/office/officeart/2005/8/layout/cycle6"/>
    <dgm:cxn modelId="{6F5F4B32-6283-914F-8143-FBB953ABBE04}" srcId="{33C0220E-7476-AC46-9F34-ACF705B83848}" destId="{A98A7C51-F20A-F345-B8F6-A19BEF51A511}" srcOrd="0" destOrd="0" parTransId="{13623C58-F141-7847-9264-9E20D81BFA42}" sibTransId="{11B43C06-A0F6-2A4A-AC81-CAE3D21D73FD}"/>
    <dgm:cxn modelId="{CDB1F834-D680-8A45-9367-E503562736B2}" type="presOf" srcId="{4E4438A1-B452-FB4D-A184-DB5419B11444}" destId="{D89873E5-6C7A-F043-A1D8-10137D0F7FFD}" srcOrd="0" destOrd="0" presId="urn:microsoft.com/office/officeart/2005/8/layout/cycle6"/>
    <dgm:cxn modelId="{0D471FF9-860D-0543-B5D2-441AB23EA531}" type="presOf" srcId="{82F04C57-8C7E-E04F-ACB7-804A4BF88751}" destId="{53412520-8BE5-B94D-8CA8-D6D226BAC0DD}" srcOrd="0" destOrd="0" presId="urn:microsoft.com/office/officeart/2005/8/layout/cycle6"/>
    <dgm:cxn modelId="{1146151A-C739-5D4C-B6C1-084C6A1D7266}" srcId="{21CCD61B-EA53-624E-B899-14D920547C53}" destId="{BA827997-630A-404E-804A-90FA3D81EFFA}" srcOrd="0" destOrd="0" parTransId="{8D680F1B-90C7-0F43-AD90-02F3F7CA0E35}" sibTransId="{F1AD3057-E2B9-CC40-88AC-C32BE86CB6BD}"/>
    <dgm:cxn modelId="{BD5EE042-B13C-1B48-A0A3-B46017442F48}" srcId="{82F04C57-8C7E-E04F-ACB7-804A4BF88751}" destId="{33C0220E-7476-AC46-9F34-ACF705B83848}" srcOrd="3" destOrd="0" parTransId="{75C247B6-C9DE-8C4D-A356-FF755FD2E61F}" sibTransId="{4E4438A1-B452-FB4D-A184-DB5419B11444}"/>
    <dgm:cxn modelId="{7F6DBCC3-516F-AB48-81E1-770DB1B5BFC9}" type="presOf" srcId="{E84C71C5-31C9-5549-979C-7356E12591D3}" destId="{61A25781-70B1-DB4E-8A2E-E310110ADB6B}" srcOrd="0" destOrd="0" presId="urn:microsoft.com/office/officeart/2005/8/layout/cycle6"/>
    <dgm:cxn modelId="{04BBBA88-6E49-BB48-8B74-C0151C52E6CD}" type="presParOf" srcId="{53412520-8BE5-B94D-8CA8-D6D226BAC0DD}" destId="{B4AA88AD-E9A4-504D-8A47-2384B7F09936}" srcOrd="0" destOrd="0" presId="urn:microsoft.com/office/officeart/2005/8/layout/cycle6"/>
    <dgm:cxn modelId="{B618B4B9-7566-9142-9459-D0682432E05B}" type="presParOf" srcId="{53412520-8BE5-B94D-8CA8-D6D226BAC0DD}" destId="{DAC8BAD4-A0ED-D24D-B9A3-3309265F8C90}" srcOrd="1" destOrd="0" presId="urn:microsoft.com/office/officeart/2005/8/layout/cycle6"/>
    <dgm:cxn modelId="{C0BF17EB-F8F9-0644-A196-53689DC48D85}" type="presParOf" srcId="{53412520-8BE5-B94D-8CA8-D6D226BAC0DD}" destId="{E62883B5-97D0-9044-9537-E8D3CEA29E01}" srcOrd="2" destOrd="0" presId="urn:microsoft.com/office/officeart/2005/8/layout/cycle6"/>
    <dgm:cxn modelId="{35E63D5C-C494-ED44-BBB5-5B23ABB8A670}" type="presParOf" srcId="{53412520-8BE5-B94D-8CA8-D6D226BAC0DD}" destId="{908E36E3-C92F-4C49-A551-CC6678AF4D6F}" srcOrd="3" destOrd="0" presId="urn:microsoft.com/office/officeart/2005/8/layout/cycle6"/>
    <dgm:cxn modelId="{F7145C74-9236-014F-9DC5-1200B54A763C}" type="presParOf" srcId="{53412520-8BE5-B94D-8CA8-D6D226BAC0DD}" destId="{F96E3965-3665-614F-8152-9FC9E8A6565A}" srcOrd="4" destOrd="0" presId="urn:microsoft.com/office/officeart/2005/8/layout/cycle6"/>
    <dgm:cxn modelId="{5929E8B1-4B3B-C245-ABAA-9B5691CB3E4A}" type="presParOf" srcId="{53412520-8BE5-B94D-8CA8-D6D226BAC0DD}" destId="{57C37417-4272-AD49-80FC-9D92E7AEEBCB}" srcOrd="5" destOrd="0" presId="urn:microsoft.com/office/officeart/2005/8/layout/cycle6"/>
    <dgm:cxn modelId="{0A61B264-AC27-6D40-A22D-269118B2F348}" type="presParOf" srcId="{53412520-8BE5-B94D-8CA8-D6D226BAC0DD}" destId="{C258C57D-58E3-DD4B-BC85-99AB3E30A286}" srcOrd="6" destOrd="0" presId="urn:microsoft.com/office/officeart/2005/8/layout/cycle6"/>
    <dgm:cxn modelId="{690109F3-EF3B-184E-8853-04277EF2D8AB}" type="presParOf" srcId="{53412520-8BE5-B94D-8CA8-D6D226BAC0DD}" destId="{CB318945-B049-734A-8A11-ECC2EBA9D71B}" srcOrd="7" destOrd="0" presId="urn:microsoft.com/office/officeart/2005/8/layout/cycle6"/>
    <dgm:cxn modelId="{CE6BA4CC-6665-FE4D-B4AF-87E4E98E8042}" type="presParOf" srcId="{53412520-8BE5-B94D-8CA8-D6D226BAC0DD}" destId="{18CB78B0-8584-5248-8D33-D9A8664EA712}" srcOrd="8" destOrd="0" presId="urn:microsoft.com/office/officeart/2005/8/layout/cycle6"/>
    <dgm:cxn modelId="{2E16F43D-23A0-234A-8A51-C3B32559EC44}" type="presParOf" srcId="{53412520-8BE5-B94D-8CA8-D6D226BAC0DD}" destId="{E16C2458-DFAB-B24B-8321-399A7F68F55A}" srcOrd="9" destOrd="0" presId="urn:microsoft.com/office/officeart/2005/8/layout/cycle6"/>
    <dgm:cxn modelId="{B5D09F6A-D530-9746-9F17-B1DC1BA53CF0}" type="presParOf" srcId="{53412520-8BE5-B94D-8CA8-D6D226BAC0DD}" destId="{C487E97E-83D4-9B47-ACD7-151DF1A2D129}" srcOrd="10" destOrd="0" presId="urn:microsoft.com/office/officeart/2005/8/layout/cycle6"/>
    <dgm:cxn modelId="{FED03923-7C06-8B43-9A45-973514C821C3}" type="presParOf" srcId="{53412520-8BE5-B94D-8CA8-D6D226BAC0DD}" destId="{D89873E5-6C7A-F043-A1D8-10137D0F7FFD}" srcOrd="11" destOrd="0" presId="urn:microsoft.com/office/officeart/2005/8/layout/cycle6"/>
    <dgm:cxn modelId="{470E19D5-D598-AF4A-92EB-89689D33482B}" type="presParOf" srcId="{53412520-8BE5-B94D-8CA8-D6D226BAC0DD}" destId="{39F7C6E6-9D96-8641-8333-2F9431E604B4}" srcOrd="12" destOrd="0" presId="urn:microsoft.com/office/officeart/2005/8/layout/cycle6"/>
    <dgm:cxn modelId="{85959EC0-CBFA-B24F-AF5E-94E1EE5E8D7B}" type="presParOf" srcId="{53412520-8BE5-B94D-8CA8-D6D226BAC0DD}" destId="{EAD83EAB-2AC6-DA4F-B892-906DEB8CA856}" srcOrd="13" destOrd="0" presId="urn:microsoft.com/office/officeart/2005/8/layout/cycle6"/>
    <dgm:cxn modelId="{597F99B0-0E83-A24D-820F-2F793ABA1BE2}" type="presParOf" srcId="{53412520-8BE5-B94D-8CA8-D6D226BAC0DD}" destId="{E14F22FB-1704-7A4B-B3BC-E8F7A938C976}" srcOrd="14" destOrd="0" presId="urn:microsoft.com/office/officeart/2005/8/layout/cycle6"/>
    <dgm:cxn modelId="{FA59E662-7346-1845-AECE-AD26A565E9B7}" type="presParOf" srcId="{53412520-8BE5-B94D-8CA8-D6D226BAC0DD}" destId="{61A25781-70B1-DB4E-8A2E-E310110ADB6B}" srcOrd="15" destOrd="0" presId="urn:microsoft.com/office/officeart/2005/8/layout/cycle6"/>
    <dgm:cxn modelId="{4594B12A-05ED-574C-BDB4-A1C80E443799}" type="presParOf" srcId="{53412520-8BE5-B94D-8CA8-D6D226BAC0DD}" destId="{23E49AB0-D036-5F44-BCE4-938431EF1395}" srcOrd="16" destOrd="0" presId="urn:microsoft.com/office/officeart/2005/8/layout/cycle6"/>
    <dgm:cxn modelId="{16264B3B-D876-F94B-8761-59AEBFECD538}" type="presParOf" srcId="{53412520-8BE5-B94D-8CA8-D6D226BAC0DD}" destId="{67BFFFA6-DC3C-8449-A134-2B3838780AE5}" srcOrd="17" destOrd="0" presId="urn:microsoft.com/office/officeart/2005/8/layout/cycle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D6C4CD32-C6B8-224F-A0AB-3391D493C121}" type="doc">
      <dgm:prSet loTypeId="urn:microsoft.com/office/officeart/2005/8/layout/chevron2" loCatId="" qsTypeId="urn:microsoft.com/office/officeart/2005/8/quickstyle/simple4" qsCatId="simple" csTypeId="urn:microsoft.com/office/officeart/2005/8/colors/accent5_2" csCatId="accent5" phldr="1"/>
      <dgm:spPr/>
      <dgm:t>
        <a:bodyPr/>
        <a:lstStyle/>
        <a:p>
          <a:endParaRPr lang="en-US"/>
        </a:p>
      </dgm:t>
    </dgm:pt>
    <dgm:pt modelId="{691F5A60-AADC-6F48-A3D2-745E846AD19E}">
      <dgm:prSet phldrT="[Text]"/>
      <dgm:spPr/>
      <dgm:t>
        <a:bodyPr/>
        <a:lstStyle/>
        <a:p>
          <a:r>
            <a:rPr lang="en-US" dirty="0" smtClean="0"/>
            <a:t>4.1</a:t>
          </a:r>
          <a:endParaRPr lang="en-US" dirty="0"/>
        </a:p>
      </dgm:t>
    </dgm:pt>
    <dgm:pt modelId="{50C28511-1B89-6D42-8F04-8862DEE14D90}" type="parTrans" cxnId="{59187F40-7DAB-C845-9E71-B9D922A3C97C}">
      <dgm:prSet/>
      <dgm:spPr/>
      <dgm:t>
        <a:bodyPr/>
        <a:lstStyle/>
        <a:p>
          <a:endParaRPr lang="en-US"/>
        </a:p>
      </dgm:t>
    </dgm:pt>
    <dgm:pt modelId="{D54F81C0-736E-EB47-95B6-8B2320222E83}" type="sibTrans" cxnId="{59187F40-7DAB-C845-9E71-B9D922A3C97C}">
      <dgm:prSet/>
      <dgm:spPr/>
      <dgm:t>
        <a:bodyPr/>
        <a:lstStyle/>
        <a:p>
          <a:endParaRPr lang="en-US"/>
        </a:p>
      </dgm:t>
    </dgm:pt>
    <dgm:pt modelId="{58B1A4AB-B14A-EF42-B26A-9D8E8386074B}">
      <dgm:prSet phldrT="[Text]"/>
      <dgm:spPr/>
      <dgm:t>
        <a:bodyPr/>
        <a:lstStyle/>
        <a:p>
          <a:r>
            <a:rPr lang="en-US" dirty="0" smtClean="0"/>
            <a:t>Data</a:t>
          </a:r>
          <a:endParaRPr lang="en-US" dirty="0"/>
        </a:p>
      </dgm:t>
    </dgm:pt>
    <dgm:pt modelId="{8C4AD79D-0C55-D94C-AC55-2FFF7304E58C}" type="parTrans" cxnId="{6D2A01AD-2165-0842-AF40-423873973B46}">
      <dgm:prSet/>
      <dgm:spPr/>
      <dgm:t>
        <a:bodyPr/>
        <a:lstStyle/>
        <a:p>
          <a:endParaRPr lang="en-US"/>
        </a:p>
      </dgm:t>
    </dgm:pt>
    <dgm:pt modelId="{EEB2C7E4-2C9B-EA47-B602-69864989F1B8}" type="sibTrans" cxnId="{6D2A01AD-2165-0842-AF40-423873973B46}">
      <dgm:prSet/>
      <dgm:spPr/>
      <dgm:t>
        <a:bodyPr/>
        <a:lstStyle/>
        <a:p>
          <a:endParaRPr lang="en-US"/>
        </a:p>
      </dgm:t>
    </dgm:pt>
    <dgm:pt modelId="{0BEC44C4-42D4-DD43-8ED2-99977C5CC75E}">
      <dgm:prSet phldrT="[Text]"/>
      <dgm:spPr/>
      <dgm:t>
        <a:bodyPr/>
        <a:lstStyle/>
        <a:p>
          <a:r>
            <a:rPr lang="en-US" dirty="0" smtClean="0"/>
            <a:t> 4.3</a:t>
          </a:r>
          <a:endParaRPr lang="en-US" dirty="0"/>
        </a:p>
      </dgm:t>
    </dgm:pt>
    <dgm:pt modelId="{4D29FC71-5E17-574E-B8E3-75DE129E3A5F}" type="parTrans" cxnId="{25A39F0B-B602-CE48-A410-10F140B2BAA1}">
      <dgm:prSet/>
      <dgm:spPr/>
      <dgm:t>
        <a:bodyPr/>
        <a:lstStyle/>
        <a:p>
          <a:endParaRPr lang="en-US"/>
        </a:p>
      </dgm:t>
    </dgm:pt>
    <dgm:pt modelId="{A91AAF55-68EF-0A41-A8D9-5CBDDC5C82A0}" type="sibTrans" cxnId="{25A39F0B-B602-CE48-A410-10F140B2BAA1}">
      <dgm:prSet/>
      <dgm:spPr/>
      <dgm:t>
        <a:bodyPr/>
        <a:lstStyle/>
        <a:p>
          <a:endParaRPr lang="en-US"/>
        </a:p>
      </dgm:t>
    </dgm:pt>
    <dgm:pt modelId="{5DE1180E-4DD8-0F49-AC86-ED15384BC954}">
      <dgm:prSet phldrT="[Text]"/>
      <dgm:spPr/>
      <dgm:t>
        <a:bodyPr/>
        <a:lstStyle/>
        <a:p>
          <a:r>
            <a:rPr lang="en-US" dirty="0" smtClean="0"/>
            <a:t>Virtual Cluster</a:t>
          </a:r>
          <a:endParaRPr lang="en-US" dirty="0"/>
        </a:p>
      </dgm:t>
    </dgm:pt>
    <dgm:pt modelId="{DB2FE56F-F2C5-A348-A943-39873F3F7833}" type="parTrans" cxnId="{D94739FF-956D-5E43-AC52-F8D26D7EDE92}">
      <dgm:prSet/>
      <dgm:spPr/>
      <dgm:t>
        <a:bodyPr/>
        <a:lstStyle/>
        <a:p>
          <a:endParaRPr lang="en-US"/>
        </a:p>
      </dgm:t>
    </dgm:pt>
    <dgm:pt modelId="{93E34564-375E-1147-A6E6-89BE435BAFD5}" type="sibTrans" cxnId="{D94739FF-956D-5E43-AC52-F8D26D7EDE92}">
      <dgm:prSet/>
      <dgm:spPr/>
      <dgm:t>
        <a:bodyPr/>
        <a:lstStyle/>
        <a:p>
          <a:endParaRPr lang="en-US"/>
        </a:p>
      </dgm:t>
    </dgm:pt>
    <dgm:pt modelId="{71DBD512-6A3E-6549-B6D1-009EA48E9186}">
      <dgm:prSet phldrT="[Text]"/>
      <dgm:spPr/>
      <dgm:t>
        <a:bodyPr/>
        <a:lstStyle/>
        <a:p>
          <a:r>
            <a:rPr lang="en-US" dirty="0" smtClean="0"/>
            <a:t> 4.4</a:t>
          </a:r>
          <a:endParaRPr lang="en-US" dirty="0"/>
        </a:p>
      </dgm:t>
    </dgm:pt>
    <dgm:pt modelId="{0FB1F2FA-5DBB-A946-B32F-5ABCFF4817F1}" type="parTrans" cxnId="{181E6562-B114-7E4B-82D1-791E928F5A87}">
      <dgm:prSet/>
      <dgm:spPr/>
      <dgm:t>
        <a:bodyPr/>
        <a:lstStyle/>
        <a:p>
          <a:endParaRPr lang="en-US"/>
        </a:p>
      </dgm:t>
    </dgm:pt>
    <dgm:pt modelId="{5CF080C1-2AB5-BE4D-8242-54FB2CB473B0}" type="sibTrans" cxnId="{181E6562-B114-7E4B-82D1-791E928F5A87}">
      <dgm:prSet/>
      <dgm:spPr/>
      <dgm:t>
        <a:bodyPr/>
        <a:lstStyle/>
        <a:p>
          <a:endParaRPr lang="en-US"/>
        </a:p>
      </dgm:t>
    </dgm:pt>
    <dgm:pt modelId="{4FE2D509-F951-9B45-A56F-34F7337F9C99}">
      <dgm:prSet phldrT="[Text]"/>
      <dgm:spPr/>
      <dgm:t>
        <a:bodyPr/>
        <a:lstStyle/>
        <a:p>
          <a:r>
            <a:rPr lang="en-US" dirty="0" smtClean="0"/>
            <a:t>IaaS</a:t>
          </a:r>
          <a:endParaRPr lang="en-US" dirty="0"/>
        </a:p>
      </dgm:t>
    </dgm:pt>
    <dgm:pt modelId="{E62C87A3-A4CC-174F-88D9-0625DD640C85}" type="parTrans" cxnId="{248AAB35-5AA9-FD4A-944A-99ABB9B9E2C5}">
      <dgm:prSet/>
      <dgm:spPr/>
      <dgm:t>
        <a:bodyPr/>
        <a:lstStyle/>
        <a:p>
          <a:endParaRPr lang="en-US"/>
        </a:p>
      </dgm:t>
    </dgm:pt>
    <dgm:pt modelId="{0A9BE509-2003-0D48-99BA-7F56F4C211D5}" type="sibTrans" cxnId="{248AAB35-5AA9-FD4A-944A-99ABB9B9E2C5}">
      <dgm:prSet/>
      <dgm:spPr/>
      <dgm:t>
        <a:bodyPr/>
        <a:lstStyle/>
        <a:p>
          <a:endParaRPr lang="en-US"/>
        </a:p>
      </dgm:t>
    </dgm:pt>
    <dgm:pt modelId="{1C184EEE-7143-C54D-B1FA-A758FCD0B254}">
      <dgm:prSet phldrT="[Text]"/>
      <dgm:spPr/>
      <dgm:t>
        <a:bodyPr/>
        <a:lstStyle/>
        <a:p>
          <a:r>
            <a:rPr lang="en-US" dirty="0" smtClean="0"/>
            <a:t>Identity</a:t>
          </a:r>
          <a:endParaRPr lang="en-US" dirty="0"/>
        </a:p>
      </dgm:t>
    </dgm:pt>
    <dgm:pt modelId="{167B0D70-577C-6A40-B959-357C70444A2C}" type="parTrans" cxnId="{C93AC789-240F-CB4D-A914-39A00922B38B}">
      <dgm:prSet/>
      <dgm:spPr/>
      <dgm:t>
        <a:bodyPr/>
        <a:lstStyle/>
        <a:p>
          <a:endParaRPr lang="en-US"/>
        </a:p>
      </dgm:t>
    </dgm:pt>
    <dgm:pt modelId="{119CD3D0-D55C-BE4C-898A-5DE8AABD5EA9}" type="sibTrans" cxnId="{C93AC789-240F-CB4D-A914-39A00922B38B}">
      <dgm:prSet/>
      <dgm:spPr/>
      <dgm:t>
        <a:bodyPr/>
        <a:lstStyle/>
        <a:p>
          <a:endParaRPr lang="en-US"/>
        </a:p>
      </dgm:t>
    </dgm:pt>
    <dgm:pt modelId="{2D16F668-F4B3-0E45-8EFF-F28ACA37583B}">
      <dgm:prSet/>
      <dgm:spPr/>
      <dgm:t>
        <a:bodyPr/>
        <a:lstStyle/>
        <a:p>
          <a:r>
            <a:rPr lang="en-US" dirty="0" smtClean="0"/>
            <a:t>4.2</a:t>
          </a:r>
          <a:endParaRPr lang="en-US" dirty="0"/>
        </a:p>
      </dgm:t>
    </dgm:pt>
    <dgm:pt modelId="{13818684-2691-B442-9472-837B462E1E1C}" type="parTrans" cxnId="{691F7C64-DE60-1544-9771-4BA135AEC4C8}">
      <dgm:prSet/>
      <dgm:spPr/>
      <dgm:t>
        <a:bodyPr/>
        <a:lstStyle/>
        <a:p>
          <a:endParaRPr lang="en-US"/>
        </a:p>
      </dgm:t>
    </dgm:pt>
    <dgm:pt modelId="{9F1024C0-F584-664E-8C40-04394F497A09}" type="sibTrans" cxnId="{691F7C64-DE60-1544-9771-4BA135AEC4C8}">
      <dgm:prSet/>
      <dgm:spPr/>
      <dgm:t>
        <a:bodyPr/>
        <a:lstStyle/>
        <a:p>
          <a:endParaRPr lang="en-US"/>
        </a:p>
      </dgm:t>
    </dgm:pt>
    <dgm:pt modelId="{2B3BAE40-9FF4-AD4E-98B5-6A2D539BA4EB}">
      <dgm:prSet phldrT="[Text]"/>
      <dgm:spPr/>
      <dgm:t>
        <a:bodyPr/>
        <a:lstStyle/>
        <a:p>
          <a:r>
            <a:rPr lang="en-US" dirty="0" smtClean="0"/>
            <a:t>Compute Services</a:t>
          </a:r>
          <a:endParaRPr lang="en-US" dirty="0"/>
        </a:p>
      </dgm:t>
    </dgm:pt>
    <dgm:pt modelId="{06484A63-77C8-5942-B391-7EB4D358C476}" type="parTrans" cxnId="{8FD1E0C5-2F2F-1148-88B1-B4F9DCA9A2A1}">
      <dgm:prSet/>
      <dgm:spPr/>
      <dgm:t>
        <a:bodyPr/>
        <a:lstStyle/>
        <a:p>
          <a:endParaRPr lang="en-US"/>
        </a:p>
      </dgm:t>
    </dgm:pt>
    <dgm:pt modelId="{2ACB630C-6171-CF4D-8606-3970A57E3580}" type="sibTrans" cxnId="{8FD1E0C5-2F2F-1148-88B1-B4F9DCA9A2A1}">
      <dgm:prSet/>
      <dgm:spPr/>
      <dgm:t>
        <a:bodyPr/>
        <a:lstStyle/>
        <a:p>
          <a:endParaRPr lang="en-US"/>
        </a:p>
      </dgm:t>
    </dgm:pt>
    <dgm:pt modelId="{4E7A7179-DBEE-8441-A5E0-03CCC5864486}">
      <dgm:prSet phldrT="[Text]"/>
      <dgm:spPr/>
      <dgm:t>
        <a:bodyPr/>
        <a:lstStyle/>
        <a:p>
          <a:r>
            <a:rPr lang="en-US" dirty="0" smtClean="0"/>
            <a:t>4.5</a:t>
          </a:r>
          <a:endParaRPr lang="en-US" dirty="0"/>
        </a:p>
      </dgm:t>
    </dgm:pt>
    <dgm:pt modelId="{00410155-6D07-584E-9D8A-2C9248A5B6ED}" type="parTrans" cxnId="{88B8299F-11A5-0D4D-ACEA-8CEE033F3D7C}">
      <dgm:prSet/>
      <dgm:spPr/>
      <dgm:t>
        <a:bodyPr/>
        <a:lstStyle/>
        <a:p>
          <a:endParaRPr lang="en-US"/>
        </a:p>
      </dgm:t>
    </dgm:pt>
    <dgm:pt modelId="{23B5DEAB-14BD-E042-BEEE-494DA300A7EB}" type="sibTrans" cxnId="{88B8299F-11A5-0D4D-ACEA-8CEE033F3D7C}">
      <dgm:prSet/>
      <dgm:spPr/>
      <dgm:t>
        <a:bodyPr/>
        <a:lstStyle/>
        <a:p>
          <a:endParaRPr lang="en-US"/>
        </a:p>
      </dgm:t>
    </dgm:pt>
    <dgm:pt modelId="{F7EFCF62-9FFC-0F41-A8E0-9AA35452A0C5}">
      <dgm:prSet phldrT="[Text]"/>
      <dgm:spPr/>
      <dgm:t>
        <a:bodyPr/>
        <a:lstStyle/>
        <a:p>
          <a:r>
            <a:rPr lang="en-US" dirty="0" smtClean="0"/>
            <a:t>Containers</a:t>
          </a:r>
          <a:endParaRPr lang="en-US" dirty="0"/>
        </a:p>
      </dgm:t>
    </dgm:pt>
    <dgm:pt modelId="{BA570019-ED65-F640-8B25-DE6680C20644}" type="parTrans" cxnId="{E6EB6BB1-0CDB-EA49-8885-9CF8D3E24197}">
      <dgm:prSet/>
      <dgm:spPr/>
      <dgm:t>
        <a:bodyPr/>
        <a:lstStyle/>
        <a:p>
          <a:endParaRPr lang="en-US"/>
        </a:p>
      </dgm:t>
    </dgm:pt>
    <dgm:pt modelId="{AFAF07DD-2719-7E49-9D3D-7CE96136086E}" type="sibTrans" cxnId="{E6EB6BB1-0CDB-EA49-8885-9CF8D3E24197}">
      <dgm:prSet/>
      <dgm:spPr/>
      <dgm:t>
        <a:bodyPr/>
        <a:lstStyle/>
        <a:p>
          <a:endParaRPr lang="en-US"/>
        </a:p>
      </dgm:t>
    </dgm:pt>
    <dgm:pt modelId="{21A7411C-DDB8-434E-84F1-97F350568CD2}">
      <dgm:prSet phldrT="[Text]"/>
      <dgm:spPr/>
      <dgm:t>
        <a:bodyPr/>
        <a:lstStyle/>
        <a:p>
          <a:r>
            <a:rPr lang="en-US" dirty="0" smtClean="0"/>
            <a:t>4.6</a:t>
          </a:r>
          <a:endParaRPr lang="en-US" dirty="0"/>
        </a:p>
      </dgm:t>
    </dgm:pt>
    <dgm:pt modelId="{1212A408-5B06-F54B-B980-18B954F52925}" type="parTrans" cxnId="{EBBB0D2D-4EE7-D64A-8105-32B224C2C118}">
      <dgm:prSet/>
      <dgm:spPr/>
      <dgm:t>
        <a:bodyPr/>
        <a:lstStyle/>
        <a:p>
          <a:endParaRPr lang="en-US"/>
        </a:p>
      </dgm:t>
    </dgm:pt>
    <dgm:pt modelId="{72E52F96-842F-FD4F-9D27-26348B845056}" type="sibTrans" cxnId="{EBBB0D2D-4EE7-D64A-8105-32B224C2C118}">
      <dgm:prSet/>
      <dgm:spPr/>
      <dgm:t>
        <a:bodyPr/>
        <a:lstStyle/>
        <a:p>
          <a:endParaRPr lang="en-US"/>
        </a:p>
      </dgm:t>
    </dgm:pt>
    <dgm:pt modelId="{6194A4A4-4976-B04E-B9FF-A6E5D18D6F3A}">
      <dgm:prSet phldrT="[Text]"/>
      <dgm:spPr/>
      <dgm:t>
        <a:bodyPr/>
        <a:lstStyle/>
        <a:p>
          <a:r>
            <a:rPr lang="en-US" dirty="0" smtClean="0"/>
            <a:t>Others to be added</a:t>
          </a:r>
          <a:endParaRPr lang="en-US" dirty="0"/>
        </a:p>
      </dgm:t>
    </dgm:pt>
    <dgm:pt modelId="{6E2649A0-EE0A-6444-8383-572EDB78732B}" type="parTrans" cxnId="{3710856C-11BB-204A-81C2-571ACF6A0C52}">
      <dgm:prSet/>
      <dgm:spPr/>
      <dgm:t>
        <a:bodyPr/>
        <a:lstStyle/>
        <a:p>
          <a:endParaRPr lang="en-US"/>
        </a:p>
      </dgm:t>
    </dgm:pt>
    <dgm:pt modelId="{A6217EA4-0D68-A34B-A02F-948710A4F779}" type="sibTrans" cxnId="{3710856C-11BB-204A-81C2-571ACF6A0C52}">
      <dgm:prSet/>
      <dgm:spPr/>
      <dgm:t>
        <a:bodyPr/>
        <a:lstStyle/>
        <a:p>
          <a:endParaRPr lang="en-US"/>
        </a:p>
      </dgm:t>
    </dgm:pt>
    <dgm:pt modelId="{6FE26406-84C5-5749-891D-42679D9AF27B}">
      <dgm:prSet phldrT="[Text]"/>
      <dgm:spPr/>
      <dgm:t>
        <a:bodyPr/>
        <a:lstStyle/>
        <a:p>
          <a:r>
            <a:rPr lang="en-US" dirty="0" smtClean="0"/>
            <a:t>4.7</a:t>
          </a:r>
          <a:endParaRPr lang="en-US" dirty="0"/>
        </a:p>
      </dgm:t>
    </dgm:pt>
    <dgm:pt modelId="{7F202CAD-E5E9-2347-823E-A51DCB855FAC}" type="parTrans" cxnId="{EF779CA2-8B8E-534E-B38E-EBF1958835B8}">
      <dgm:prSet/>
      <dgm:spPr/>
      <dgm:t>
        <a:bodyPr/>
        <a:lstStyle/>
        <a:p>
          <a:endParaRPr lang="en-US"/>
        </a:p>
      </dgm:t>
    </dgm:pt>
    <dgm:pt modelId="{DFC5461A-1E98-3842-88A0-5AF2A528D10D}" type="sibTrans" cxnId="{EF779CA2-8B8E-534E-B38E-EBF1958835B8}">
      <dgm:prSet/>
      <dgm:spPr/>
      <dgm:t>
        <a:bodyPr/>
        <a:lstStyle/>
        <a:p>
          <a:endParaRPr lang="en-US"/>
        </a:p>
      </dgm:t>
    </dgm:pt>
    <dgm:pt modelId="{5491E40F-CEEE-ED41-9177-FB00944005A6}">
      <dgm:prSet phldrT="[Text]"/>
      <dgm:spPr/>
      <dgm:t>
        <a:bodyPr/>
        <a:lstStyle/>
        <a:p>
          <a:r>
            <a:rPr lang="en-US" dirty="0" smtClean="0"/>
            <a:t>Deployment</a:t>
          </a:r>
          <a:endParaRPr lang="en-US" dirty="0"/>
        </a:p>
      </dgm:t>
    </dgm:pt>
    <dgm:pt modelId="{0E6189F1-F4DF-9A4D-A997-787005AF28A6}" type="parTrans" cxnId="{8F19E172-A0A5-9847-B81F-FD7092278367}">
      <dgm:prSet/>
      <dgm:spPr/>
      <dgm:t>
        <a:bodyPr/>
        <a:lstStyle/>
        <a:p>
          <a:endParaRPr lang="en-US"/>
        </a:p>
      </dgm:t>
    </dgm:pt>
    <dgm:pt modelId="{747586C0-9823-D743-A1AC-79A33E5FF817}" type="sibTrans" cxnId="{8F19E172-A0A5-9847-B81F-FD7092278367}">
      <dgm:prSet/>
      <dgm:spPr/>
      <dgm:t>
        <a:bodyPr/>
        <a:lstStyle/>
        <a:p>
          <a:endParaRPr lang="en-US"/>
        </a:p>
      </dgm:t>
    </dgm:pt>
    <dgm:pt modelId="{DF781005-265A-1240-94F9-CD637F937355}">
      <dgm:prSet phldrT="[Text]"/>
      <dgm:spPr/>
      <dgm:t>
        <a:bodyPr/>
        <a:lstStyle/>
        <a:p>
          <a:r>
            <a:rPr lang="en-US" dirty="0" smtClean="0"/>
            <a:t>4.8</a:t>
          </a:r>
          <a:endParaRPr lang="en-US" dirty="0"/>
        </a:p>
      </dgm:t>
    </dgm:pt>
    <dgm:pt modelId="{17B69ACD-BA3B-A349-9436-7103F6B9110C}" type="parTrans" cxnId="{5BB24A53-3339-2F46-AA23-1BFD49D8BF00}">
      <dgm:prSet/>
      <dgm:spPr/>
      <dgm:t>
        <a:bodyPr/>
        <a:lstStyle/>
        <a:p>
          <a:endParaRPr lang="en-US"/>
        </a:p>
      </dgm:t>
    </dgm:pt>
    <dgm:pt modelId="{8618A998-EC92-F74C-8C8A-B7B1EA96F0C7}" type="sibTrans" cxnId="{5BB24A53-3339-2F46-AA23-1BFD49D8BF00}">
      <dgm:prSet/>
      <dgm:spPr/>
      <dgm:t>
        <a:bodyPr/>
        <a:lstStyle/>
        <a:p>
          <a:endParaRPr lang="en-US"/>
        </a:p>
      </dgm:t>
    </dgm:pt>
    <dgm:pt modelId="{B4FD7C00-3CB9-6A44-BBC1-800C62D65F05}">
      <dgm:prSet phldrT="[Text]"/>
      <dgm:spPr/>
      <dgm:t>
        <a:bodyPr/>
        <a:lstStyle/>
        <a:p>
          <a:r>
            <a:rPr lang="en-US" dirty="0" smtClean="0"/>
            <a:t>Map Reduce</a:t>
          </a:r>
          <a:endParaRPr lang="en-US" dirty="0"/>
        </a:p>
      </dgm:t>
    </dgm:pt>
    <dgm:pt modelId="{EA7F25F3-BE2F-D548-8551-700B40ACDF2B}" type="parTrans" cxnId="{CABD9A70-029D-1E44-AFAA-16C2AFDFFBC6}">
      <dgm:prSet/>
      <dgm:spPr/>
      <dgm:t>
        <a:bodyPr/>
        <a:lstStyle/>
        <a:p>
          <a:endParaRPr lang="en-US"/>
        </a:p>
      </dgm:t>
    </dgm:pt>
    <dgm:pt modelId="{36C04D1C-D699-9743-9540-4BC064E06B7F}" type="sibTrans" cxnId="{CABD9A70-029D-1E44-AFAA-16C2AFDFFBC6}">
      <dgm:prSet/>
      <dgm:spPr/>
      <dgm:t>
        <a:bodyPr/>
        <a:lstStyle/>
        <a:p>
          <a:endParaRPr lang="en-US"/>
        </a:p>
      </dgm:t>
    </dgm:pt>
    <dgm:pt modelId="{717A5BF7-3425-6A40-9030-E89B5551B0DE}">
      <dgm:prSet phldrT="[Text]"/>
      <dgm:spPr/>
      <dgm:t>
        <a:bodyPr/>
        <a:lstStyle/>
        <a:p>
          <a:r>
            <a:rPr lang="en-US" dirty="0" smtClean="0"/>
            <a:t>4.9</a:t>
          </a:r>
          <a:endParaRPr lang="en-US" dirty="0"/>
        </a:p>
      </dgm:t>
    </dgm:pt>
    <dgm:pt modelId="{5B1BED74-1095-8F47-B653-B73A32C17FBA}" type="parTrans" cxnId="{0D11F346-300F-1B4D-BDF4-19CC1876DB5C}">
      <dgm:prSet/>
      <dgm:spPr/>
      <dgm:t>
        <a:bodyPr/>
        <a:lstStyle/>
        <a:p>
          <a:endParaRPr lang="en-US"/>
        </a:p>
      </dgm:t>
    </dgm:pt>
    <dgm:pt modelId="{366E9728-73AE-564D-9170-D502FFC7C382}" type="sibTrans" cxnId="{0D11F346-300F-1B4D-BDF4-19CC1876DB5C}">
      <dgm:prSet/>
      <dgm:spPr/>
      <dgm:t>
        <a:bodyPr/>
        <a:lstStyle/>
        <a:p>
          <a:endParaRPr lang="en-US"/>
        </a:p>
      </dgm:t>
    </dgm:pt>
    <dgm:pt modelId="{002F6F99-8E8E-6C43-A4DF-098889596247}">
      <dgm:prSet phldrT="[Text]"/>
      <dgm:spPr/>
      <dgm:t>
        <a:bodyPr/>
        <a:lstStyle/>
        <a:p>
          <a:r>
            <a:rPr lang="en-US" dirty="0" err="1" smtClean="0"/>
            <a:t>Microservices</a:t>
          </a:r>
          <a:endParaRPr lang="en-US" dirty="0"/>
        </a:p>
      </dgm:t>
    </dgm:pt>
    <dgm:pt modelId="{BE6BD6CE-7B82-C445-B4FA-D0F9B32BA26F}" type="parTrans" cxnId="{79F43F96-EC49-4E4C-95C2-3B628AC28AF1}">
      <dgm:prSet/>
      <dgm:spPr/>
      <dgm:t>
        <a:bodyPr/>
        <a:lstStyle/>
        <a:p>
          <a:endParaRPr lang="en-US"/>
        </a:p>
      </dgm:t>
    </dgm:pt>
    <dgm:pt modelId="{A6600A7F-95C1-A145-9027-CCE9C764AE25}" type="sibTrans" cxnId="{79F43F96-EC49-4E4C-95C2-3B628AC28AF1}">
      <dgm:prSet/>
      <dgm:spPr/>
      <dgm:t>
        <a:bodyPr/>
        <a:lstStyle/>
        <a:p>
          <a:endParaRPr lang="en-US"/>
        </a:p>
      </dgm:t>
    </dgm:pt>
    <dgm:pt modelId="{B92B0E0E-C030-B344-9300-2EAEC305A33E}">
      <dgm:prSet phldrT="[Text]"/>
      <dgm:spPr/>
      <dgm:t>
        <a:bodyPr/>
        <a:lstStyle/>
        <a:p>
          <a:endParaRPr lang="en-US" dirty="0"/>
        </a:p>
      </dgm:t>
    </dgm:pt>
    <dgm:pt modelId="{D4B2E076-5B11-8A44-81D4-66CC06AFD1F1}" type="parTrans" cxnId="{C2080618-A81D-5848-A457-6602C4919C34}">
      <dgm:prSet/>
      <dgm:spPr/>
      <dgm:t>
        <a:bodyPr/>
        <a:lstStyle/>
        <a:p>
          <a:endParaRPr lang="en-US"/>
        </a:p>
      </dgm:t>
    </dgm:pt>
    <dgm:pt modelId="{B1E4E169-90ED-FF4F-9E23-D067B313F526}" type="sibTrans" cxnId="{C2080618-A81D-5848-A457-6602C4919C34}">
      <dgm:prSet/>
      <dgm:spPr/>
      <dgm:t>
        <a:bodyPr/>
        <a:lstStyle/>
        <a:p>
          <a:endParaRPr lang="en-US"/>
        </a:p>
      </dgm:t>
    </dgm:pt>
    <dgm:pt modelId="{61700673-9E96-734A-987E-E5D2C2B4F06F}" type="pres">
      <dgm:prSet presAssocID="{D6C4CD32-C6B8-224F-A0AB-3391D493C121}" presName="linearFlow" presStyleCnt="0">
        <dgm:presLayoutVars>
          <dgm:dir/>
          <dgm:animLvl val="lvl"/>
          <dgm:resizeHandles val="exact"/>
        </dgm:presLayoutVars>
      </dgm:prSet>
      <dgm:spPr/>
      <dgm:t>
        <a:bodyPr/>
        <a:lstStyle/>
        <a:p>
          <a:endParaRPr lang="en-US"/>
        </a:p>
      </dgm:t>
    </dgm:pt>
    <dgm:pt modelId="{146049EB-8C39-F047-AD52-BF9A1C24D63C}" type="pres">
      <dgm:prSet presAssocID="{691F5A60-AADC-6F48-A3D2-745E846AD19E}" presName="composite" presStyleCnt="0"/>
      <dgm:spPr/>
    </dgm:pt>
    <dgm:pt modelId="{6B18919B-5B8B-024D-97DB-623459014A11}" type="pres">
      <dgm:prSet presAssocID="{691F5A60-AADC-6F48-A3D2-745E846AD19E}" presName="parentText" presStyleLbl="alignNode1" presStyleIdx="0" presStyleCnt="10">
        <dgm:presLayoutVars>
          <dgm:chMax val="1"/>
          <dgm:bulletEnabled val="1"/>
        </dgm:presLayoutVars>
      </dgm:prSet>
      <dgm:spPr/>
      <dgm:t>
        <a:bodyPr/>
        <a:lstStyle/>
        <a:p>
          <a:endParaRPr lang="en-US"/>
        </a:p>
      </dgm:t>
    </dgm:pt>
    <dgm:pt modelId="{0991CA59-1024-C645-9216-4589D8B4ED1D}" type="pres">
      <dgm:prSet presAssocID="{691F5A60-AADC-6F48-A3D2-745E846AD19E}" presName="descendantText" presStyleLbl="alignAcc1" presStyleIdx="0" presStyleCnt="10">
        <dgm:presLayoutVars>
          <dgm:bulletEnabled val="1"/>
        </dgm:presLayoutVars>
      </dgm:prSet>
      <dgm:spPr/>
      <dgm:t>
        <a:bodyPr/>
        <a:lstStyle/>
        <a:p>
          <a:endParaRPr lang="en-US"/>
        </a:p>
      </dgm:t>
    </dgm:pt>
    <dgm:pt modelId="{659C3BB9-1052-4543-80AB-4BB6AF46CA0C}" type="pres">
      <dgm:prSet presAssocID="{D54F81C0-736E-EB47-95B6-8B2320222E83}" presName="sp" presStyleCnt="0"/>
      <dgm:spPr/>
    </dgm:pt>
    <dgm:pt modelId="{6B819D9F-CE10-F344-95E2-8695C281469C}" type="pres">
      <dgm:prSet presAssocID="{2D16F668-F4B3-0E45-8EFF-F28ACA37583B}" presName="composite" presStyleCnt="0"/>
      <dgm:spPr/>
    </dgm:pt>
    <dgm:pt modelId="{D0B0F5DC-9C8F-0043-A1A0-975ECFD70F3E}" type="pres">
      <dgm:prSet presAssocID="{2D16F668-F4B3-0E45-8EFF-F28ACA37583B}" presName="parentText" presStyleLbl="alignNode1" presStyleIdx="1" presStyleCnt="10">
        <dgm:presLayoutVars>
          <dgm:chMax val="1"/>
          <dgm:bulletEnabled val="1"/>
        </dgm:presLayoutVars>
      </dgm:prSet>
      <dgm:spPr/>
      <dgm:t>
        <a:bodyPr/>
        <a:lstStyle/>
        <a:p>
          <a:endParaRPr lang="en-US"/>
        </a:p>
      </dgm:t>
    </dgm:pt>
    <dgm:pt modelId="{F1C8C49D-DCC1-FE49-9E7A-D0B341165510}" type="pres">
      <dgm:prSet presAssocID="{2D16F668-F4B3-0E45-8EFF-F28ACA37583B}" presName="descendantText" presStyleLbl="alignAcc1" presStyleIdx="1" presStyleCnt="10">
        <dgm:presLayoutVars>
          <dgm:bulletEnabled val="1"/>
        </dgm:presLayoutVars>
      </dgm:prSet>
      <dgm:spPr/>
      <dgm:t>
        <a:bodyPr/>
        <a:lstStyle/>
        <a:p>
          <a:endParaRPr lang="en-US"/>
        </a:p>
      </dgm:t>
    </dgm:pt>
    <dgm:pt modelId="{15F5714C-3048-6D45-A863-C86893B5851D}" type="pres">
      <dgm:prSet presAssocID="{9F1024C0-F584-664E-8C40-04394F497A09}" presName="sp" presStyleCnt="0"/>
      <dgm:spPr/>
    </dgm:pt>
    <dgm:pt modelId="{E01AE08E-247C-974C-B109-88E933F40EDF}" type="pres">
      <dgm:prSet presAssocID="{0BEC44C4-42D4-DD43-8ED2-99977C5CC75E}" presName="composite" presStyleCnt="0"/>
      <dgm:spPr/>
    </dgm:pt>
    <dgm:pt modelId="{259DF994-7491-F040-8BC4-12FD735B07A0}" type="pres">
      <dgm:prSet presAssocID="{0BEC44C4-42D4-DD43-8ED2-99977C5CC75E}" presName="parentText" presStyleLbl="alignNode1" presStyleIdx="2" presStyleCnt="10">
        <dgm:presLayoutVars>
          <dgm:chMax val="1"/>
          <dgm:bulletEnabled val="1"/>
        </dgm:presLayoutVars>
      </dgm:prSet>
      <dgm:spPr/>
      <dgm:t>
        <a:bodyPr/>
        <a:lstStyle/>
        <a:p>
          <a:endParaRPr lang="en-US"/>
        </a:p>
      </dgm:t>
    </dgm:pt>
    <dgm:pt modelId="{CEB3AF6F-40CE-EE40-8563-181E3CE2E5B7}" type="pres">
      <dgm:prSet presAssocID="{0BEC44C4-42D4-DD43-8ED2-99977C5CC75E}" presName="descendantText" presStyleLbl="alignAcc1" presStyleIdx="2" presStyleCnt="10">
        <dgm:presLayoutVars>
          <dgm:bulletEnabled val="1"/>
        </dgm:presLayoutVars>
      </dgm:prSet>
      <dgm:spPr/>
      <dgm:t>
        <a:bodyPr/>
        <a:lstStyle/>
        <a:p>
          <a:endParaRPr lang="en-US"/>
        </a:p>
      </dgm:t>
    </dgm:pt>
    <dgm:pt modelId="{543B6AD2-5122-7141-ACD5-A6427BB22EC5}" type="pres">
      <dgm:prSet presAssocID="{A91AAF55-68EF-0A41-A8D9-5CBDDC5C82A0}" presName="sp" presStyleCnt="0"/>
      <dgm:spPr/>
    </dgm:pt>
    <dgm:pt modelId="{14FDB9A4-EC1E-4640-9B14-398380FA11E7}" type="pres">
      <dgm:prSet presAssocID="{71DBD512-6A3E-6549-B6D1-009EA48E9186}" presName="composite" presStyleCnt="0"/>
      <dgm:spPr/>
    </dgm:pt>
    <dgm:pt modelId="{83FF7D8A-DDD9-584D-98C4-075529F31FE5}" type="pres">
      <dgm:prSet presAssocID="{71DBD512-6A3E-6549-B6D1-009EA48E9186}" presName="parentText" presStyleLbl="alignNode1" presStyleIdx="3" presStyleCnt="10">
        <dgm:presLayoutVars>
          <dgm:chMax val="1"/>
          <dgm:bulletEnabled val="1"/>
        </dgm:presLayoutVars>
      </dgm:prSet>
      <dgm:spPr/>
      <dgm:t>
        <a:bodyPr/>
        <a:lstStyle/>
        <a:p>
          <a:endParaRPr lang="en-US"/>
        </a:p>
      </dgm:t>
    </dgm:pt>
    <dgm:pt modelId="{107DB8FC-D131-3D4B-A5D9-321811806DEC}" type="pres">
      <dgm:prSet presAssocID="{71DBD512-6A3E-6549-B6D1-009EA48E9186}" presName="descendantText" presStyleLbl="alignAcc1" presStyleIdx="3" presStyleCnt="10">
        <dgm:presLayoutVars>
          <dgm:bulletEnabled val="1"/>
        </dgm:presLayoutVars>
      </dgm:prSet>
      <dgm:spPr/>
      <dgm:t>
        <a:bodyPr/>
        <a:lstStyle/>
        <a:p>
          <a:endParaRPr lang="en-US"/>
        </a:p>
      </dgm:t>
    </dgm:pt>
    <dgm:pt modelId="{E44E52D8-DEBA-2640-B7D9-105657A33EE1}" type="pres">
      <dgm:prSet presAssocID="{5CF080C1-2AB5-BE4D-8242-54FB2CB473B0}" presName="sp" presStyleCnt="0"/>
      <dgm:spPr/>
    </dgm:pt>
    <dgm:pt modelId="{23223FD6-3D91-1F40-BF5B-B913919FEBBC}" type="pres">
      <dgm:prSet presAssocID="{4E7A7179-DBEE-8441-A5E0-03CCC5864486}" presName="composite" presStyleCnt="0"/>
      <dgm:spPr/>
    </dgm:pt>
    <dgm:pt modelId="{90B1B8D1-80B2-B742-8B74-3FC1E22011C0}" type="pres">
      <dgm:prSet presAssocID="{4E7A7179-DBEE-8441-A5E0-03CCC5864486}" presName="parentText" presStyleLbl="alignNode1" presStyleIdx="4" presStyleCnt="10">
        <dgm:presLayoutVars>
          <dgm:chMax val="1"/>
          <dgm:bulletEnabled val="1"/>
        </dgm:presLayoutVars>
      </dgm:prSet>
      <dgm:spPr/>
      <dgm:t>
        <a:bodyPr/>
        <a:lstStyle/>
        <a:p>
          <a:endParaRPr lang="en-US"/>
        </a:p>
      </dgm:t>
    </dgm:pt>
    <dgm:pt modelId="{0F191B73-8A98-5A4A-85E7-EE2D64BAD289}" type="pres">
      <dgm:prSet presAssocID="{4E7A7179-DBEE-8441-A5E0-03CCC5864486}" presName="descendantText" presStyleLbl="alignAcc1" presStyleIdx="4" presStyleCnt="10">
        <dgm:presLayoutVars>
          <dgm:bulletEnabled val="1"/>
        </dgm:presLayoutVars>
      </dgm:prSet>
      <dgm:spPr/>
      <dgm:t>
        <a:bodyPr/>
        <a:lstStyle/>
        <a:p>
          <a:endParaRPr lang="en-US"/>
        </a:p>
      </dgm:t>
    </dgm:pt>
    <dgm:pt modelId="{22859E87-703C-5541-86AE-B48FCB62B4AF}" type="pres">
      <dgm:prSet presAssocID="{23B5DEAB-14BD-E042-BEEE-494DA300A7EB}" presName="sp" presStyleCnt="0"/>
      <dgm:spPr/>
    </dgm:pt>
    <dgm:pt modelId="{7B0CE6F9-9E4E-3048-84FF-F9EB225DA7CC}" type="pres">
      <dgm:prSet presAssocID="{21A7411C-DDB8-434E-84F1-97F350568CD2}" presName="composite" presStyleCnt="0"/>
      <dgm:spPr/>
    </dgm:pt>
    <dgm:pt modelId="{6616551E-A934-1E48-BF2A-65AB4F186CB3}" type="pres">
      <dgm:prSet presAssocID="{21A7411C-DDB8-434E-84F1-97F350568CD2}" presName="parentText" presStyleLbl="alignNode1" presStyleIdx="5" presStyleCnt="10">
        <dgm:presLayoutVars>
          <dgm:chMax val="1"/>
          <dgm:bulletEnabled val="1"/>
        </dgm:presLayoutVars>
      </dgm:prSet>
      <dgm:spPr/>
      <dgm:t>
        <a:bodyPr/>
        <a:lstStyle/>
        <a:p>
          <a:endParaRPr lang="en-US"/>
        </a:p>
      </dgm:t>
    </dgm:pt>
    <dgm:pt modelId="{33F6F7B8-3D2A-EF48-8F16-E79F2CEB186A}" type="pres">
      <dgm:prSet presAssocID="{21A7411C-DDB8-434E-84F1-97F350568CD2}" presName="descendantText" presStyleLbl="alignAcc1" presStyleIdx="5" presStyleCnt="10">
        <dgm:presLayoutVars>
          <dgm:bulletEnabled val="1"/>
        </dgm:presLayoutVars>
      </dgm:prSet>
      <dgm:spPr/>
      <dgm:t>
        <a:bodyPr/>
        <a:lstStyle/>
        <a:p>
          <a:endParaRPr lang="en-US"/>
        </a:p>
      </dgm:t>
    </dgm:pt>
    <dgm:pt modelId="{ACA9DD51-D290-384B-A819-81CF97A37F67}" type="pres">
      <dgm:prSet presAssocID="{72E52F96-842F-FD4F-9D27-26348B845056}" presName="sp" presStyleCnt="0"/>
      <dgm:spPr/>
    </dgm:pt>
    <dgm:pt modelId="{CB1F9035-E4C0-6041-94DD-6BFEAA2D4A0B}" type="pres">
      <dgm:prSet presAssocID="{6FE26406-84C5-5749-891D-42679D9AF27B}" presName="composite" presStyleCnt="0"/>
      <dgm:spPr/>
    </dgm:pt>
    <dgm:pt modelId="{2BFECDE7-0185-9648-A2DE-B2F8A1EB81B3}" type="pres">
      <dgm:prSet presAssocID="{6FE26406-84C5-5749-891D-42679D9AF27B}" presName="parentText" presStyleLbl="alignNode1" presStyleIdx="6" presStyleCnt="10">
        <dgm:presLayoutVars>
          <dgm:chMax val="1"/>
          <dgm:bulletEnabled val="1"/>
        </dgm:presLayoutVars>
      </dgm:prSet>
      <dgm:spPr/>
      <dgm:t>
        <a:bodyPr/>
        <a:lstStyle/>
        <a:p>
          <a:endParaRPr lang="en-US"/>
        </a:p>
      </dgm:t>
    </dgm:pt>
    <dgm:pt modelId="{9220AEEC-3C84-3C4B-BD32-9BB110338C1C}" type="pres">
      <dgm:prSet presAssocID="{6FE26406-84C5-5749-891D-42679D9AF27B}" presName="descendantText" presStyleLbl="alignAcc1" presStyleIdx="6" presStyleCnt="10">
        <dgm:presLayoutVars>
          <dgm:bulletEnabled val="1"/>
        </dgm:presLayoutVars>
      </dgm:prSet>
      <dgm:spPr/>
      <dgm:t>
        <a:bodyPr/>
        <a:lstStyle/>
        <a:p>
          <a:endParaRPr lang="en-US"/>
        </a:p>
      </dgm:t>
    </dgm:pt>
    <dgm:pt modelId="{4D08FCE4-3D46-C84C-BF6E-1213DEBCB7C3}" type="pres">
      <dgm:prSet presAssocID="{DFC5461A-1E98-3842-88A0-5AF2A528D10D}" presName="sp" presStyleCnt="0"/>
      <dgm:spPr/>
    </dgm:pt>
    <dgm:pt modelId="{9A0A94AB-7397-E446-8C21-407E5EDCBD40}" type="pres">
      <dgm:prSet presAssocID="{DF781005-265A-1240-94F9-CD637F937355}" presName="composite" presStyleCnt="0"/>
      <dgm:spPr/>
    </dgm:pt>
    <dgm:pt modelId="{350BBADC-B0D9-0347-92AC-6F2A90BD2140}" type="pres">
      <dgm:prSet presAssocID="{DF781005-265A-1240-94F9-CD637F937355}" presName="parentText" presStyleLbl="alignNode1" presStyleIdx="7" presStyleCnt="10">
        <dgm:presLayoutVars>
          <dgm:chMax val="1"/>
          <dgm:bulletEnabled val="1"/>
        </dgm:presLayoutVars>
      </dgm:prSet>
      <dgm:spPr/>
      <dgm:t>
        <a:bodyPr/>
        <a:lstStyle/>
        <a:p>
          <a:endParaRPr lang="en-US"/>
        </a:p>
      </dgm:t>
    </dgm:pt>
    <dgm:pt modelId="{EA01D0D4-784C-FA40-8264-E67C5E5436B3}" type="pres">
      <dgm:prSet presAssocID="{DF781005-265A-1240-94F9-CD637F937355}" presName="descendantText" presStyleLbl="alignAcc1" presStyleIdx="7" presStyleCnt="10">
        <dgm:presLayoutVars>
          <dgm:bulletEnabled val="1"/>
        </dgm:presLayoutVars>
      </dgm:prSet>
      <dgm:spPr/>
      <dgm:t>
        <a:bodyPr/>
        <a:lstStyle/>
        <a:p>
          <a:endParaRPr lang="en-US"/>
        </a:p>
      </dgm:t>
    </dgm:pt>
    <dgm:pt modelId="{A4D15863-112A-584F-9642-A18280455DA2}" type="pres">
      <dgm:prSet presAssocID="{8618A998-EC92-F74C-8C8A-B7B1EA96F0C7}" presName="sp" presStyleCnt="0"/>
      <dgm:spPr/>
    </dgm:pt>
    <dgm:pt modelId="{E435BCB1-3634-D441-9CBF-F8A6E5B1BDED}" type="pres">
      <dgm:prSet presAssocID="{717A5BF7-3425-6A40-9030-E89B5551B0DE}" presName="composite" presStyleCnt="0"/>
      <dgm:spPr/>
    </dgm:pt>
    <dgm:pt modelId="{D2730330-27A4-1249-BCF2-EB0C4C5F4BBF}" type="pres">
      <dgm:prSet presAssocID="{717A5BF7-3425-6A40-9030-E89B5551B0DE}" presName="parentText" presStyleLbl="alignNode1" presStyleIdx="8" presStyleCnt="10">
        <dgm:presLayoutVars>
          <dgm:chMax val="1"/>
          <dgm:bulletEnabled val="1"/>
        </dgm:presLayoutVars>
      </dgm:prSet>
      <dgm:spPr/>
      <dgm:t>
        <a:bodyPr/>
        <a:lstStyle/>
        <a:p>
          <a:endParaRPr lang="en-US"/>
        </a:p>
      </dgm:t>
    </dgm:pt>
    <dgm:pt modelId="{C74E87BA-D0DC-944D-BA67-FF01AEC1A645}" type="pres">
      <dgm:prSet presAssocID="{717A5BF7-3425-6A40-9030-E89B5551B0DE}" presName="descendantText" presStyleLbl="alignAcc1" presStyleIdx="8" presStyleCnt="10">
        <dgm:presLayoutVars>
          <dgm:bulletEnabled val="1"/>
        </dgm:presLayoutVars>
      </dgm:prSet>
      <dgm:spPr/>
      <dgm:t>
        <a:bodyPr/>
        <a:lstStyle/>
        <a:p>
          <a:endParaRPr lang="en-US"/>
        </a:p>
      </dgm:t>
    </dgm:pt>
    <dgm:pt modelId="{219F0BD7-577B-DA47-9DE4-4BFFA0B9C6FD}" type="pres">
      <dgm:prSet presAssocID="{366E9728-73AE-564D-9170-D502FFC7C382}" presName="sp" presStyleCnt="0"/>
      <dgm:spPr/>
    </dgm:pt>
    <dgm:pt modelId="{7257FE94-FC4C-EC41-BD8A-1EA818111252}" type="pres">
      <dgm:prSet presAssocID="{B92B0E0E-C030-B344-9300-2EAEC305A33E}" presName="composite" presStyleCnt="0"/>
      <dgm:spPr/>
    </dgm:pt>
    <dgm:pt modelId="{D65CE4D5-5B2E-8445-B96A-E403C551C8D1}" type="pres">
      <dgm:prSet presAssocID="{B92B0E0E-C030-B344-9300-2EAEC305A33E}" presName="parentText" presStyleLbl="alignNode1" presStyleIdx="9" presStyleCnt="10">
        <dgm:presLayoutVars>
          <dgm:chMax val="1"/>
          <dgm:bulletEnabled val="1"/>
        </dgm:presLayoutVars>
      </dgm:prSet>
      <dgm:spPr/>
      <dgm:t>
        <a:bodyPr/>
        <a:lstStyle/>
        <a:p>
          <a:endParaRPr lang="en-US"/>
        </a:p>
      </dgm:t>
    </dgm:pt>
    <dgm:pt modelId="{80DBE93B-0FE2-AE42-9989-543D9C1D66CD}" type="pres">
      <dgm:prSet presAssocID="{B92B0E0E-C030-B344-9300-2EAEC305A33E}" presName="descendantText" presStyleLbl="alignAcc1" presStyleIdx="9" presStyleCnt="10">
        <dgm:presLayoutVars>
          <dgm:bulletEnabled val="1"/>
        </dgm:presLayoutVars>
      </dgm:prSet>
      <dgm:spPr/>
      <dgm:t>
        <a:bodyPr/>
        <a:lstStyle/>
        <a:p>
          <a:endParaRPr lang="en-US"/>
        </a:p>
      </dgm:t>
    </dgm:pt>
  </dgm:ptLst>
  <dgm:cxnLst>
    <dgm:cxn modelId="{8F19E172-A0A5-9847-B81F-FD7092278367}" srcId="{6FE26406-84C5-5749-891D-42679D9AF27B}" destId="{5491E40F-CEEE-ED41-9177-FB00944005A6}" srcOrd="0" destOrd="0" parTransId="{0E6189F1-F4DF-9A4D-A997-787005AF28A6}" sibTransId="{747586C0-9823-D743-A1AC-79A33E5FF817}"/>
    <dgm:cxn modelId="{AB59BA30-B556-FC4D-A8C2-A26EEC71DF08}" type="presOf" srcId="{F7EFCF62-9FFC-0F41-A8E0-9AA35452A0C5}" destId="{33F6F7B8-3D2A-EF48-8F16-E79F2CEB186A}" srcOrd="0" destOrd="0" presId="urn:microsoft.com/office/officeart/2005/8/layout/chevron2"/>
    <dgm:cxn modelId="{0CA3035E-6657-CC4F-AD43-7B57D1F250CF}" type="presOf" srcId="{1C184EEE-7143-C54D-B1FA-A758FCD0B254}" destId="{0991CA59-1024-C645-9216-4589D8B4ED1D}" srcOrd="0" destOrd="0" presId="urn:microsoft.com/office/officeart/2005/8/layout/chevron2"/>
    <dgm:cxn modelId="{181E6562-B114-7E4B-82D1-791E928F5A87}" srcId="{D6C4CD32-C6B8-224F-A0AB-3391D493C121}" destId="{71DBD512-6A3E-6549-B6D1-009EA48E9186}" srcOrd="3" destOrd="0" parTransId="{0FB1F2FA-5DBB-A946-B32F-5ABCFF4817F1}" sibTransId="{5CF080C1-2AB5-BE4D-8242-54FB2CB473B0}"/>
    <dgm:cxn modelId="{05D153CE-B6F2-9048-AA8C-ABCA621A57E6}" type="presOf" srcId="{002F6F99-8E8E-6C43-A4DF-098889596247}" destId="{C74E87BA-D0DC-944D-BA67-FF01AEC1A645}" srcOrd="0" destOrd="0" presId="urn:microsoft.com/office/officeart/2005/8/layout/chevron2"/>
    <dgm:cxn modelId="{37AF3D43-F553-354D-BDB6-C57C5DB1BA7A}" type="presOf" srcId="{5DE1180E-4DD8-0F49-AC86-ED15384BC954}" destId="{CEB3AF6F-40CE-EE40-8563-181E3CE2E5B7}" srcOrd="0" destOrd="0" presId="urn:microsoft.com/office/officeart/2005/8/layout/chevron2"/>
    <dgm:cxn modelId="{8D0CF4B2-C01F-9B43-A37B-E77DE3D369B6}" type="presOf" srcId="{58B1A4AB-B14A-EF42-B26A-9D8E8386074B}" destId="{F1C8C49D-DCC1-FE49-9E7A-D0B341165510}" srcOrd="0" destOrd="0" presId="urn:microsoft.com/office/officeart/2005/8/layout/chevron2"/>
    <dgm:cxn modelId="{691F7C64-DE60-1544-9771-4BA135AEC4C8}" srcId="{D6C4CD32-C6B8-224F-A0AB-3391D493C121}" destId="{2D16F668-F4B3-0E45-8EFF-F28ACA37583B}" srcOrd="1" destOrd="0" parTransId="{13818684-2691-B442-9472-837B462E1E1C}" sibTransId="{9F1024C0-F584-664E-8C40-04394F497A09}"/>
    <dgm:cxn modelId="{C127FA87-BA6F-E24D-AC1E-79B02DA0266A}" type="presOf" srcId="{B92B0E0E-C030-B344-9300-2EAEC305A33E}" destId="{D65CE4D5-5B2E-8445-B96A-E403C551C8D1}" srcOrd="0" destOrd="0" presId="urn:microsoft.com/office/officeart/2005/8/layout/chevron2"/>
    <dgm:cxn modelId="{25A39F0B-B602-CE48-A410-10F140B2BAA1}" srcId="{D6C4CD32-C6B8-224F-A0AB-3391D493C121}" destId="{0BEC44C4-42D4-DD43-8ED2-99977C5CC75E}" srcOrd="2" destOrd="0" parTransId="{4D29FC71-5E17-574E-B8E3-75DE129E3A5F}" sibTransId="{A91AAF55-68EF-0A41-A8D9-5CBDDC5C82A0}"/>
    <dgm:cxn modelId="{F78A8EC7-4A61-9B4E-9211-B532727E4D84}" type="presOf" srcId="{6FE26406-84C5-5749-891D-42679D9AF27B}" destId="{2BFECDE7-0185-9648-A2DE-B2F8A1EB81B3}" srcOrd="0" destOrd="0" presId="urn:microsoft.com/office/officeart/2005/8/layout/chevron2"/>
    <dgm:cxn modelId="{3710856C-11BB-204A-81C2-571ACF6A0C52}" srcId="{B92B0E0E-C030-B344-9300-2EAEC305A33E}" destId="{6194A4A4-4976-B04E-B9FF-A6E5D18D6F3A}" srcOrd="0" destOrd="0" parTransId="{6E2649A0-EE0A-6444-8383-572EDB78732B}" sibTransId="{A6217EA4-0D68-A34B-A02F-948710A4F779}"/>
    <dgm:cxn modelId="{1EE098C7-1947-1942-819B-A09899FEE457}" type="presOf" srcId="{71DBD512-6A3E-6549-B6D1-009EA48E9186}" destId="{83FF7D8A-DDD9-584D-98C4-075529F31FE5}" srcOrd="0" destOrd="0" presId="urn:microsoft.com/office/officeart/2005/8/layout/chevron2"/>
    <dgm:cxn modelId="{49F05B17-AEC9-6E4D-B8BD-27EE885EA7D2}" type="presOf" srcId="{2D16F668-F4B3-0E45-8EFF-F28ACA37583B}" destId="{D0B0F5DC-9C8F-0043-A1A0-975ECFD70F3E}" srcOrd="0" destOrd="0" presId="urn:microsoft.com/office/officeart/2005/8/layout/chevron2"/>
    <dgm:cxn modelId="{88B8299F-11A5-0D4D-ACEA-8CEE033F3D7C}" srcId="{D6C4CD32-C6B8-224F-A0AB-3391D493C121}" destId="{4E7A7179-DBEE-8441-A5E0-03CCC5864486}" srcOrd="4" destOrd="0" parTransId="{00410155-6D07-584E-9D8A-2C9248A5B6ED}" sibTransId="{23B5DEAB-14BD-E042-BEEE-494DA300A7EB}"/>
    <dgm:cxn modelId="{29900237-C5E9-634B-9BC5-C2B7274490EA}" type="presOf" srcId="{D6C4CD32-C6B8-224F-A0AB-3391D493C121}" destId="{61700673-9E96-734A-987E-E5D2C2B4F06F}" srcOrd="0" destOrd="0" presId="urn:microsoft.com/office/officeart/2005/8/layout/chevron2"/>
    <dgm:cxn modelId="{E6EB6BB1-0CDB-EA49-8885-9CF8D3E24197}" srcId="{21A7411C-DDB8-434E-84F1-97F350568CD2}" destId="{F7EFCF62-9FFC-0F41-A8E0-9AA35452A0C5}" srcOrd="0" destOrd="0" parTransId="{BA570019-ED65-F640-8B25-DE6680C20644}" sibTransId="{AFAF07DD-2719-7E49-9D3D-7CE96136086E}"/>
    <dgm:cxn modelId="{D94739FF-956D-5E43-AC52-F8D26D7EDE92}" srcId="{0BEC44C4-42D4-DD43-8ED2-99977C5CC75E}" destId="{5DE1180E-4DD8-0F49-AC86-ED15384BC954}" srcOrd="0" destOrd="0" parTransId="{DB2FE56F-F2C5-A348-A943-39873F3F7833}" sibTransId="{93E34564-375E-1147-A6E6-89BE435BAFD5}"/>
    <dgm:cxn modelId="{5BB24A53-3339-2F46-AA23-1BFD49D8BF00}" srcId="{D6C4CD32-C6B8-224F-A0AB-3391D493C121}" destId="{DF781005-265A-1240-94F9-CD637F937355}" srcOrd="7" destOrd="0" parTransId="{17B69ACD-BA3B-A349-9436-7103F6B9110C}" sibTransId="{8618A998-EC92-F74C-8C8A-B7B1EA96F0C7}"/>
    <dgm:cxn modelId="{3F4621ED-224B-0545-A936-7820C3FA0AB6}" type="presOf" srcId="{717A5BF7-3425-6A40-9030-E89B5551B0DE}" destId="{D2730330-27A4-1249-BCF2-EB0C4C5F4BBF}" srcOrd="0" destOrd="0" presId="urn:microsoft.com/office/officeart/2005/8/layout/chevron2"/>
    <dgm:cxn modelId="{5F7668DB-928E-1245-A77D-E67F327254FF}" type="presOf" srcId="{6194A4A4-4976-B04E-B9FF-A6E5D18D6F3A}" destId="{80DBE93B-0FE2-AE42-9989-543D9C1D66CD}" srcOrd="0" destOrd="0" presId="urn:microsoft.com/office/officeart/2005/8/layout/chevron2"/>
    <dgm:cxn modelId="{C2080618-A81D-5848-A457-6602C4919C34}" srcId="{D6C4CD32-C6B8-224F-A0AB-3391D493C121}" destId="{B92B0E0E-C030-B344-9300-2EAEC305A33E}" srcOrd="9" destOrd="0" parTransId="{D4B2E076-5B11-8A44-81D4-66CC06AFD1F1}" sibTransId="{B1E4E169-90ED-FF4F-9E23-D067B313F526}"/>
    <dgm:cxn modelId="{C93AC789-240F-CB4D-A914-39A00922B38B}" srcId="{691F5A60-AADC-6F48-A3D2-745E846AD19E}" destId="{1C184EEE-7143-C54D-B1FA-A758FCD0B254}" srcOrd="0" destOrd="0" parTransId="{167B0D70-577C-6A40-B959-357C70444A2C}" sibTransId="{119CD3D0-D55C-BE4C-898A-5DE8AABD5EA9}"/>
    <dgm:cxn modelId="{6D2A01AD-2165-0842-AF40-423873973B46}" srcId="{2D16F668-F4B3-0E45-8EFF-F28ACA37583B}" destId="{58B1A4AB-B14A-EF42-B26A-9D8E8386074B}" srcOrd="0" destOrd="0" parTransId="{8C4AD79D-0C55-D94C-AC55-2FFF7304E58C}" sibTransId="{EEB2C7E4-2C9B-EA47-B602-69864989F1B8}"/>
    <dgm:cxn modelId="{9FCE3F70-C75E-954B-96ED-01A3588A2CB2}" type="presOf" srcId="{4E7A7179-DBEE-8441-A5E0-03CCC5864486}" destId="{90B1B8D1-80B2-B742-8B74-3FC1E22011C0}" srcOrd="0" destOrd="0" presId="urn:microsoft.com/office/officeart/2005/8/layout/chevron2"/>
    <dgm:cxn modelId="{10146B69-E3C8-8644-8F3D-FE0C99ADA402}" type="presOf" srcId="{5491E40F-CEEE-ED41-9177-FB00944005A6}" destId="{9220AEEC-3C84-3C4B-BD32-9BB110338C1C}" srcOrd="0" destOrd="0" presId="urn:microsoft.com/office/officeart/2005/8/layout/chevron2"/>
    <dgm:cxn modelId="{CABD9A70-029D-1E44-AFAA-16C2AFDFFBC6}" srcId="{DF781005-265A-1240-94F9-CD637F937355}" destId="{B4FD7C00-3CB9-6A44-BBC1-800C62D65F05}" srcOrd="0" destOrd="0" parTransId="{EA7F25F3-BE2F-D548-8551-700B40ACDF2B}" sibTransId="{36C04D1C-D699-9743-9540-4BC064E06B7F}"/>
    <dgm:cxn modelId="{EBBB0D2D-4EE7-D64A-8105-32B224C2C118}" srcId="{D6C4CD32-C6B8-224F-A0AB-3391D493C121}" destId="{21A7411C-DDB8-434E-84F1-97F350568CD2}" srcOrd="5" destOrd="0" parTransId="{1212A408-5B06-F54B-B980-18B954F52925}" sibTransId="{72E52F96-842F-FD4F-9D27-26348B845056}"/>
    <dgm:cxn modelId="{44CAF96C-C594-F647-A4D4-2840CC65930C}" type="presOf" srcId="{4FE2D509-F951-9B45-A56F-34F7337F9C99}" destId="{107DB8FC-D131-3D4B-A5D9-321811806DEC}" srcOrd="0" destOrd="0" presId="urn:microsoft.com/office/officeart/2005/8/layout/chevron2"/>
    <dgm:cxn modelId="{09ADD247-931B-E646-9037-997A81DF5851}" type="presOf" srcId="{DF781005-265A-1240-94F9-CD637F937355}" destId="{350BBADC-B0D9-0347-92AC-6F2A90BD2140}" srcOrd="0" destOrd="0" presId="urn:microsoft.com/office/officeart/2005/8/layout/chevron2"/>
    <dgm:cxn modelId="{D74145E3-3E47-B64E-9E0E-0BB0619CC308}" type="presOf" srcId="{691F5A60-AADC-6F48-A3D2-745E846AD19E}" destId="{6B18919B-5B8B-024D-97DB-623459014A11}" srcOrd="0" destOrd="0" presId="urn:microsoft.com/office/officeart/2005/8/layout/chevron2"/>
    <dgm:cxn modelId="{0D11F346-300F-1B4D-BDF4-19CC1876DB5C}" srcId="{D6C4CD32-C6B8-224F-A0AB-3391D493C121}" destId="{717A5BF7-3425-6A40-9030-E89B5551B0DE}" srcOrd="8" destOrd="0" parTransId="{5B1BED74-1095-8F47-B653-B73A32C17FBA}" sibTransId="{366E9728-73AE-564D-9170-D502FFC7C382}"/>
    <dgm:cxn modelId="{248AAB35-5AA9-FD4A-944A-99ABB9B9E2C5}" srcId="{71DBD512-6A3E-6549-B6D1-009EA48E9186}" destId="{4FE2D509-F951-9B45-A56F-34F7337F9C99}" srcOrd="0" destOrd="0" parTransId="{E62C87A3-A4CC-174F-88D9-0625DD640C85}" sibTransId="{0A9BE509-2003-0D48-99BA-7F56F4C211D5}"/>
    <dgm:cxn modelId="{BC712CCA-F25F-4D4D-9FD5-8E3B41613284}" type="presOf" srcId="{B4FD7C00-3CB9-6A44-BBC1-800C62D65F05}" destId="{EA01D0D4-784C-FA40-8264-E67C5E5436B3}" srcOrd="0" destOrd="0" presId="urn:microsoft.com/office/officeart/2005/8/layout/chevron2"/>
    <dgm:cxn modelId="{EF779CA2-8B8E-534E-B38E-EBF1958835B8}" srcId="{D6C4CD32-C6B8-224F-A0AB-3391D493C121}" destId="{6FE26406-84C5-5749-891D-42679D9AF27B}" srcOrd="6" destOrd="0" parTransId="{7F202CAD-E5E9-2347-823E-A51DCB855FAC}" sibTransId="{DFC5461A-1E98-3842-88A0-5AF2A528D10D}"/>
    <dgm:cxn modelId="{27BA845C-06BB-4B48-8F75-807CE4E79B3E}" type="presOf" srcId="{0BEC44C4-42D4-DD43-8ED2-99977C5CC75E}" destId="{259DF994-7491-F040-8BC4-12FD735B07A0}" srcOrd="0" destOrd="0" presId="urn:microsoft.com/office/officeart/2005/8/layout/chevron2"/>
    <dgm:cxn modelId="{10D87450-551D-6848-9068-EA9B61EF75A8}" type="presOf" srcId="{21A7411C-DDB8-434E-84F1-97F350568CD2}" destId="{6616551E-A934-1E48-BF2A-65AB4F186CB3}" srcOrd="0" destOrd="0" presId="urn:microsoft.com/office/officeart/2005/8/layout/chevron2"/>
    <dgm:cxn modelId="{F5F7FF7E-CC81-3B43-803E-71988E239B90}" type="presOf" srcId="{2B3BAE40-9FF4-AD4E-98B5-6A2D539BA4EB}" destId="{0F191B73-8A98-5A4A-85E7-EE2D64BAD289}" srcOrd="0" destOrd="0" presId="urn:microsoft.com/office/officeart/2005/8/layout/chevron2"/>
    <dgm:cxn modelId="{59187F40-7DAB-C845-9E71-B9D922A3C97C}" srcId="{D6C4CD32-C6B8-224F-A0AB-3391D493C121}" destId="{691F5A60-AADC-6F48-A3D2-745E846AD19E}" srcOrd="0" destOrd="0" parTransId="{50C28511-1B89-6D42-8F04-8862DEE14D90}" sibTransId="{D54F81C0-736E-EB47-95B6-8B2320222E83}"/>
    <dgm:cxn modelId="{79F43F96-EC49-4E4C-95C2-3B628AC28AF1}" srcId="{717A5BF7-3425-6A40-9030-E89B5551B0DE}" destId="{002F6F99-8E8E-6C43-A4DF-098889596247}" srcOrd="0" destOrd="0" parTransId="{BE6BD6CE-7B82-C445-B4FA-D0F9B32BA26F}" sibTransId="{A6600A7F-95C1-A145-9027-CCE9C764AE25}"/>
    <dgm:cxn modelId="{8FD1E0C5-2F2F-1148-88B1-B4F9DCA9A2A1}" srcId="{4E7A7179-DBEE-8441-A5E0-03CCC5864486}" destId="{2B3BAE40-9FF4-AD4E-98B5-6A2D539BA4EB}" srcOrd="0" destOrd="0" parTransId="{06484A63-77C8-5942-B391-7EB4D358C476}" sibTransId="{2ACB630C-6171-CF4D-8606-3970A57E3580}"/>
    <dgm:cxn modelId="{A911C26E-859B-A84E-B823-BB870B482673}" type="presParOf" srcId="{61700673-9E96-734A-987E-E5D2C2B4F06F}" destId="{146049EB-8C39-F047-AD52-BF9A1C24D63C}" srcOrd="0" destOrd="0" presId="urn:microsoft.com/office/officeart/2005/8/layout/chevron2"/>
    <dgm:cxn modelId="{A0278C36-7494-9A4E-BFD5-802AD026FA4E}" type="presParOf" srcId="{146049EB-8C39-F047-AD52-BF9A1C24D63C}" destId="{6B18919B-5B8B-024D-97DB-623459014A11}" srcOrd="0" destOrd="0" presId="urn:microsoft.com/office/officeart/2005/8/layout/chevron2"/>
    <dgm:cxn modelId="{9BDAF0B8-EFF8-A147-9D95-140F43B3F68E}" type="presParOf" srcId="{146049EB-8C39-F047-AD52-BF9A1C24D63C}" destId="{0991CA59-1024-C645-9216-4589D8B4ED1D}" srcOrd="1" destOrd="0" presId="urn:microsoft.com/office/officeart/2005/8/layout/chevron2"/>
    <dgm:cxn modelId="{65772C0B-001A-9844-80A8-B249651F5F97}" type="presParOf" srcId="{61700673-9E96-734A-987E-E5D2C2B4F06F}" destId="{659C3BB9-1052-4543-80AB-4BB6AF46CA0C}" srcOrd="1" destOrd="0" presId="urn:microsoft.com/office/officeart/2005/8/layout/chevron2"/>
    <dgm:cxn modelId="{4B782B73-7C5F-464C-93D6-11076723D42B}" type="presParOf" srcId="{61700673-9E96-734A-987E-E5D2C2B4F06F}" destId="{6B819D9F-CE10-F344-95E2-8695C281469C}" srcOrd="2" destOrd="0" presId="urn:microsoft.com/office/officeart/2005/8/layout/chevron2"/>
    <dgm:cxn modelId="{644542EB-37E8-3B40-910E-76741A62BA55}" type="presParOf" srcId="{6B819D9F-CE10-F344-95E2-8695C281469C}" destId="{D0B0F5DC-9C8F-0043-A1A0-975ECFD70F3E}" srcOrd="0" destOrd="0" presId="urn:microsoft.com/office/officeart/2005/8/layout/chevron2"/>
    <dgm:cxn modelId="{821A865E-CB22-BE46-8122-43D5BCA42080}" type="presParOf" srcId="{6B819D9F-CE10-F344-95E2-8695C281469C}" destId="{F1C8C49D-DCC1-FE49-9E7A-D0B341165510}" srcOrd="1" destOrd="0" presId="urn:microsoft.com/office/officeart/2005/8/layout/chevron2"/>
    <dgm:cxn modelId="{95522DB7-55DE-334B-B9E7-2CBCADB8DE1C}" type="presParOf" srcId="{61700673-9E96-734A-987E-E5D2C2B4F06F}" destId="{15F5714C-3048-6D45-A863-C86893B5851D}" srcOrd="3" destOrd="0" presId="urn:microsoft.com/office/officeart/2005/8/layout/chevron2"/>
    <dgm:cxn modelId="{9D13BC2C-9AC0-D648-BCE8-7E07B496CBF5}" type="presParOf" srcId="{61700673-9E96-734A-987E-E5D2C2B4F06F}" destId="{E01AE08E-247C-974C-B109-88E933F40EDF}" srcOrd="4" destOrd="0" presId="urn:microsoft.com/office/officeart/2005/8/layout/chevron2"/>
    <dgm:cxn modelId="{1AFB9A1C-A067-644E-9D7B-E926D3DF161A}" type="presParOf" srcId="{E01AE08E-247C-974C-B109-88E933F40EDF}" destId="{259DF994-7491-F040-8BC4-12FD735B07A0}" srcOrd="0" destOrd="0" presId="urn:microsoft.com/office/officeart/2005/8/layout/chevron2"/>
    <dgm:cxn modelId="{77BED210-FF3A-8642-8DF5-952E031BC54B}" type="presParOf" srcId="{E01AE08E-247C-974C-B109-88E933F40EDF}" destId="{CEB3AF6F-40CE-EE40-8563-181E3CE2E5B7}" srcOrd="1" destOrd="0" presId="urn:microsoft.com/office/officeart/2005/8/layout/chevron2"/>
    <dgm:cxn modelId="{8138C6A8-AA14-3C4F-8C4C-AA802E0AD045}" type="presParOf" srcId="{61700673-9E96-734A-987E-E5D2C2B4F06F}" destId="{543B6AD2-5122-7141-ACD5-A6427BB22EC5}" srcOrd="5" destOrd="0" presId="urn:microsoft.com/office/officeart/2005/8/layout/chevron2"/>
    <dgm:cxn modelId="{DAE7D9B7-F015-2E4B-9D77-1E0AD1F47528}" type="presParOf" srcId="{61700673-9E96-734A-987E-E5D2C2B4F06F}" destId="{14FDB9A4-EC1E-4640-9B14-398380FA11E7}" srcOrd="6" destOrd="0" presId="urn:microsoft.com/office/officeart/2005/8/layout/chevron2"/>
    <dgm:cxn modelId="{21C3BBDD-BB1E-1F44-8DBC-7A6F74067CF8}" type="presParOf" srcId="{14FDB9A4-EC1E-4640-9B14-398380FA11E7}" destId="{83FF7D8A-DDD9-584D-98C4-075529F31FE5}" srcOrd="0" destOrd="0" presId="urn:microsoft.com/office/officeart/2005/8/layout/chevron2"/>
    <dgm:cxn modelId="{35E435A2-1DD1-5A42-A1E6-681227E72F73}" type="presParOf" srcId="{14FDB9A4-EC1E-4640-9B14-398380FA11E7}" destId="{107DB8FC-D131-3D4B-A5D9-321811806DEC}" srcOrd="1" destOrd="0" presId="urn:microsoft.com/office/officeart/2005/8/layout/chevron2"/>
    <dgm:cxn modelId="{84BADD91-BC39-124D-A7FC-5A7594C43D44}" type="presParOf" srcId="{61700673-9E96-734A-987E-E5D2C2B4F06F}" destId="{E44E52D8-DEBA-2640-B7D9-105657A33EE1}" srcOrd="7" destOrd="0" presId="urn:microsoft.com/office/officeart/2005/8/layout/chevron2"/>
    <dgm:cxn modelId="{A29E0C0D-CD61-8447-94B4-3561BAA17423}" type="presParOf" srcId="{61700673-9E96-734A-987E-E5D2C2B4F06F}" destId="{23223FD6-3D91-1F40-BF5B-B913919FEBBC}" srcOrd="8" destOrd="0" presId="urn:microsoft.com/office/officeart/2005/8/layout/chevron2"/>
    <dgm:cxn modelId="{AD064304-ECF7-6540-A940-CBED955A6E91}" type="presParOf" srcId="{23223FD6-3D91-1F40-BF5B-B913919FEBBC}" destId="{90B1B8D1-80B2-B742-8B74-3FC1E22011C0}" srcOrd="0" destOrd="0" presId="urn:microsoft.com/office/officeart/2005/8/layout/chevron2"/>
    <dgm:cxn modelId="{81A51D92-F7F4-104C-A8F7-854883B752C6}" type="presParOf" srcId="{23223FD6-3D91-1F40-BF5B-B913919FEBBC}" destId="{0F191B73-8A98-5A4A-85E7-EE2D64BAD289}" srcOrd="1" destOrd="0" presId="urn:microsoft.com/office/officeart/2005/8/layout/chevron2"/>
    <dgm:cxn modelId="{08F978FC-62F7-AD49-BB27-8DBE2550F51C}" type="presParOf" srcId="{61700673-9E96-734A-987E-E5D2C2B4F06F}" destId="{22859E87-703C-5541-86AE-B48FCB62B4AF}" srcOrd="9" destOrd="0" presId="urn:microsoft.com/office/officeart/2005/8/layout/chevron2"/>
    <dgm:cxn modelId="{61BCD315-4FB6-1543-9CE5-B0D7954B1989}" type="presParOf" srcId="{61700673-9E96-734A-987E-E5D2C2B4F06F}" destId="{7B0CE6F9-9E4E-3048-84FF-F9EB225DA7CC}" srcOrd="10" destOrd="0" presId="urn:microsoft.com/office/officeart/2005/8/layout/chevron2"/>
    <dgm:cxn modelId="{0B8A741C-2F34-374B-8C4F-6E679451F9CC}" type="presParOf" srcId="{7B0CE6F9-9E4E-3048-84FF-F9EB225DA7CC}" destId="{6616551E-A934-1E48-BF2A-65AB4F186CB3}" srcOrd="0" destOrd="0" presId="urn:microsoft.com/office/officeart/2005/8/layout/chevron2"/>
    <dgm:cxn modelId="{49CFAAB0-0B27-EB49-B115-CA44E024A17E}" type="presParOf" srcId="{7B0CE6F9-9E4E-3048-84FF-F9EB225DA7CC}" destId="{33F6F7B8-3D2A-EF48-8F16-E79F2CEB186A}" srcOrd="1" destOrd="0" presId="urn:microsoft.com/office/officeart/2005/8/layout/chevron2"/>
    <dgm:cxn modelId="{9ABF4ABF-D381-5745-85A2-53E795E33B3E}" type="presParOf" srcId="{61700673-9E96-734A-987E-E5D2C2B4F06F}" destId="{ACA9DD51-D290-384B-A819-81CF97A37F67}" srcOrd="11" destOrd="0" presId="urn:microsoft.com/office/officeart/2005/8/layout/chevron2"/>
    <dgm:cxn modelId="{30D839CF-B77D-6D41-9E1A-3EA10232D23C}" type="presParOf" srcId="{61700673-9E96-734A-987E-E5D2C2B4F06F}" destId="{CB1F9035-E4C0-6041-94DD-6BFEAA2D4A0B}" srcOrd="12" destOrd="0" presId="urn:microsoft.com/office/officeart/2005/8/layout/chevron2"/>
    <dgm:cxn modelId="{499DC9B0-5AB5-3E48-9DDD-D22BAFC70F1F}" type="presParOf" srcId="{CB1F9035-E4C0-6041-94DD-6BFEAA2D4A0B}" destId="{2BFECDE7-0185-9648-A2DE-B2F8A1EB81B3}" srcOrd="0" destOrd="0" presId="urn:microsoft.com/office/officeart/2005/8/layout/chevron2"/>
    <dgm:cxn modelId="{A0CAA16F-725D-B34C-9093-6517C3159971}" type="presParOf" srcId="{CB1F9035-E4C0-6041-94DD-6BFEAA2D4A0B}" destId="{9220AEEC-3C84-3C4B-BD32-9BB110338C1C}" srcOrd="1" destOrd="0" presId="urn:microsoft.com/office/officeart/2005/8/layout/chevron2"/>
    <dgm:cxn modelId="{075BB31D-1EE2-5243-BE1A-2EEDBC6B4FA4}" type="presParOf" srcId="{61700673-9E96-734A-987E-E5D2C2B4F06F}" destId="{4D08FCE4-3D46-C84C-BF6E-1213DEBCB7C3}" srcOrd="13" destOrd="0" presId="urn:microsoft.com/office/officeart/2005/8/layout/chevron2"/>
    <dgm:cxn modelId="{8ABC93C2-9847-294F-A3FB-75AABFD79E11}" type="presParOf" srcId="{61700673-9E96-734A-987E-E5D2C2B4F06F}" destId="{9A0A94AB-7397-E446-8C21-407E5EDCBD40}" srcOrd="14" destOrd="0" presId="urn:microsoft.com/office/officeart/2005/8/layout/chevron2"/>
    <dgm:cxn modelId="{D2B2EE07-CA50-A443-B08F-A254603345DA}" type="presParOf" srcId="{9A0A94AB-7397-E446-8C21-407E5EDCBD40}" destId="{350BBADC-B0D9-0347-92AC-6F2A90BD2140}" srcOrd="0" destOrd="0" presId="urn:microsoft.com/office/officeart/2005/8/layout/chevron2"/>
    <dgm:cxn modelId="{5E67DE2E-6A0A-824D-87C8-4FA62D79C8AF}" type="presParOf" srcId="{9A0A94AB-7397-E446-8C21-407E5EDCBD40}" destId="{EA01D0D4-784C-FA40-8264-E67C5E5436B3}" srcOrd="1" destOrd="0" presId="urn:microsoft.com/office/officeart/2005/8/layout/chevron2"/>
    <dgm:cxn modelId="{D0B68DCB-D95B-1145-BA8E-E3EAB7FDD835}" type="presParOf" srcId="{61700673-9E96-734A-987E-E5D2C2B4F06F}" destId="{A4D15863-112A-584F-9642-A18280455DA2}" srcOrd="15" destOrd="0" presId="urn:microsoft.com/office/officeart/2005/8/layout/chevron2"/>
    <dgm:cxn modelId="{38762453-5511-9647-8E3F-153E4655D2EC}" type="presParOf" srcId="{61700673-9E96-734A-987E-E5D2C2B4F06F}" destId="{E435BCB1-3634-D441-9CBF-F8A6E5B1BDED}" srcOrd="16" destOrd="0" presId="urn:microsoft.com/office/officeart/2005/8/layout/chevron2"/>
    <dgm:cxn modelId="{9FD7EE93-F044-4C4E-9D9C-1CDF2C0C79AA}" type="presParOf" srcId="{E435BCB1-3634-D441-9CBF-F8A6E5B1BDED}" destId="{D2730330-27A4-1249-BCF2-EB0C4C5F4BBF}" srcOrd="0" destOrd="0" presId="urn:microsoft.com/office/officeart/2005/8/layout/chevron2"/>
    <dgm:cxn modelId="{1E5F42D0-3FA4-7040-93C9-09D628DF5620}" type="presParOf" srcId="{E435BCB1-3634-D441-9CBF-F8A6E5B1BDED}" destId="{C74E87BA-D0DC-944D-BA67-FF01AEC1A645}" srcOrd="1" destOrd="0" presId="urn:microsoft.com/office/officeart/2005/8/layout/chevron2"/>
    <dgm:cxn modelId="{7738E910-2B38-5147-895E-C2E2AEC8179A}" type="presParOf" srcId="{61700673-9E96-734A-987E-E5D2C2B4F06F}" destId="{219F0BD7-577B-DA47-9DE4-4BFFA0B9C6FD}" srcOrd="17" destOrd="0" presId="urn:microsoft.com/office/officeart/2005/8/layout/chevron2"/>
    <dgm:cxn modelId="{9B6BBF0E-34F4-4C49-BCAD-3CEA77EFED16}" type="presParOf" srcId="{61700673-9E96-734A-987E-E5D2C2B4F06F}" destId="{7257FE94-FC4C-EC41-BD8A-1EA818111252}" srcOrd="18" destOrd="0" presId="urn:microsoft.com/office/officeart/2005/8/layout/chevron2"/>
    <dgm:cxn modelId="{166BE020-694A-C448-9A2A-A63A39016BB4}" type="presParOf" srcId="{7257FE94-FC4C-EC41-BD8A-1EA818111252}" destId="{D65CE4D5-5B2E-8445-B96A-E403C551C8D1}" srcOrd="0" destOrd="0" presId="urn:microsoft.com/office/officeart/2005/8/layout/chevron2"/>
    <dgm:cxn modelId="{80247423-BDC2-1D46-819D-60C0686EE35A}" type="presParOf" srcId="{7257FE94-FC4C-EC41-BD8A-1EA818111252}" destId="{80DBE93B-0FE2-AE42-9989-543D9C1D66CD}" srcOrd="1" destOrd="0" presId="urn:microsoft.com/office/officeart/2005/8/layout/chevron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0D7ECA00-2687-F848-A566-479DFFCA715F}" type="doc">
      <dgm:prSet loTypeId="urn:microsoft.com/office/officeart/2005/8/layout/hChevron3" loCatId="" qsTypeId="urn:microsoft.com/office/officeart/2005/8/quickstyle/simple4" qsCatId="simple" csTypeId="urn:microsoft.com/office/officeart/2005/8/colors/colorful4" csCatId="colorful" phldr="1"/>
      <dgm:spPr/>
    </dgm:pt>
    <dgm:pt modelId="{D865DD26-1CF7-E040-9D14-8ADB139CF2FD}">
      <dgm:prSet phldrT="[Text]" custT="1"/>
      <dgm:spPr/>
      <dgm:t>
        <a:bodyPr/>
        <a:lstStyle/>
        <a:p>
          <a:r>
            <a:rPr lang="en-US" sz="1800" dirty="0" smtClean="0">
              <a:solidFill>
                <a:schemeClr val="tx1"/>
              </a:solidFill>
            </a:rPr>
            <a:t>1. Specification</a:t>
          </a:r>
          <a:endParaRPr lang="en-US" sz="1800" dirty="0">
            <a:solidFill>
              <a:schemeClr val="tx1"/>
            </a:solidFill>
          </a:endParaRPr>
        </a:p>
      </dgm:t>
    </dgm:pt>
    <dgm:pt modelId="{1220C859-2A10-F946-9D44-6998D14FD784}" type="parTrans" cxnId="{AE1FB797-CA3E-BE4D-83F3-75D7B90C75D3}">
      <dgm:prSet/>
      <dgm:spPr/>
      <dgm:t>
        <a:bodyPr/>
        <a:lstStyle/>
        <a:p>
          <a:endParaRPr lang="en-US" sz="1800">
            <a:solidFill>
              <a:schemeClr val="tx1"/>
            </a:solidFill>
          </a:endParaRPr>
        </a:p>
      </dgm:t>
    </dgm:pt>
    <dgm:pt modelId="{D766B878-249F-B544-8FAE-5ECC888705B0}" type="sibTrans" cxnId="{AE1FB797-CA3E-BE4D-83F3-75D7B90C75D3}">
      <dgm:prSet/>
      <dgm:spPr/>
      <dgm:t>
        <a:bodyPr/>
        <a:lstStyle/>
        <a:p>
          <a:endParaRPr lang="en-US" sz="1800">
            <a:solidFill>
              <a:schemeClr val="tx1"/>
            </a:solidFill>
          </a:endParaRPr>
        </a:p>
      </dgm:t>
    </dgm:pt>
    <dgm:pt modelId="{5A2BE5EC-7941-5745-8090-C619D5F15A15}">
      <dgm:prSet phldrT="[Text]" custT="1"/>
      <dgm:spPr/>
      <dgm:t>
        <a:bodyPr/>
        <a:lstStyle/>
        <a:p>
          <a:r>
            <a:rPr lang="en-US" sz="1800" dirty="0" smtClean="0">
              <a:solidFill>
                <a:schemeClr val="tx1"/>
              </a:solidFill>
            </a:rPr>
            <a:t>2. Cloudmesh schema</a:t>
          </a:r>
          <a:endParaRPr lang="en-US" sz="1800" dirty="0">
            <a:solidFill>
              <a:schemeClr val="tx1"/>
            </a:solidFill>
          </a:endParaRPr>
        </a:p>
      </dgm:t>
    </dgm:pt>
    <dgm:pt modelId="{BECDC3DF-E0F7-3A4E-B44D-6B765FE9983E}" type="parTrans" cxnId="{83284B81-2075-EC45-AFBF-9F719780F074}">
      <dgm:prSet/>
      <dgm:spPr/>
      <dgm:t>
        <a:bodyPr/>
        <a:lstStyle/>
        <a:p>
          <a:endParaRPr lang="en-US" sz="1800">
            <a:solidFill>
              <a:schemeClr val="tx1"/>
            </a:solidFill>
          </a:endParaRPr>
        </a:p>
      </dgm:t>
    </dgm:pt>
    <dgm:pt modelId="{6AF87463-9551-234B-8E20-D63845C1B119}" type="sibTrans" cxnId="{83284B81-2075-EC45-AFBF-9F719780F074}">
      <dgm:prSet/>
      <dgm:spPr/>
      <dgm:t>
        <a:bodyPr/>
        <a:lstStyle/>
        <a:p>
          <a:endParaRPr lang="en-US" sz="1800">
            <a:solidFill>
              <a:schemeClr val="tx1"/>
            </a:solidFill>
          </a:endParaRPr>
        </a:p>
      </dgm:t>
    </dgm:pt>
    <dgm:pt modelId="{7F8E3041-22E1-A748-B765-05B8254A7593}">
      <dgm:prSet phldrT="[Text]" custT="1"/>
      <dgm:spPr/>
      <dgm:t>
        <a:bodyPr/>
        <a:lstStyle/>
        <a:p>
          <a:r>
            <a:rPr lang="en-US" sz="1800" dirty="0" smtClean="0">
              <a:solidFill>
                <a:schemeClr val="tx1"/>
              </a:solidFill>
            </a:rPr>
            <a:t>3. Schema</a:t>
          </a:r>
          <a:endParaRPr lang="en-US" sz="1800" dirty="0">
            <a:solidFill>
              <a:schemeClr val="tx1"/>
            </a:solidFill>
          </a:endParaRPr>
        </a:p>
      </dgm:t>
    </dgm:pt>
    <dgm:pt modelId="{95453E44-A976-8040-8F00-CA33B7DF184C}" type="parTrans" cxnId="{E3BE5488-549B-D64E-838A-BB6EFBD21E1A}">
      <dgm:prSet/>
      <dgm:spPr/>
      <dgm:t>
        <a:bodyPr/>
        <a:lstStyle/>
        <a:p>
          <a:endParaRPr lang="en-US" sz="1800">
            <a:solidFill>
              <a:schemeClr val="tx1"/>
            </a:solidFill>
          </a:endParaRPr>
        </a:p>
      </dgm:t>
    </dgm:pt>
    <dgm:pt modelId="{F54A618D-3F0E-9E4C-ADEB-DC32DB7973DA}" type="sibTrans" cxnId="{E3BE5488-549B-D64E-838A-BB6EFBD21E1A}">
      <dgm:prSet/>
      <dgm:spPr/>
      <dgm:t>
        <a:bodyPr/>
        <a:lstStyle/>
        <a:p>
          <a:endParaRPr lang="en-US" sz="1800">
            <a:solidFill>
              <a:schemeClr val="tx1"/>
            </a:solidFill>
          </a:endParaRPr>
        </a:p>
      </dgm:t>
    </dgm:pt>
    <dgm:pt modelId="{A3015089-4BA7-F640-ADFA-45403871DF9E}">
      <dgm:prSet phldrT="[Text]" custT="1"/>
      <dgm:spPr/>
      <dgm:t>
        <a:bodyPr/>
        <a:lstStyle/>
        <a:p>
          <a:r>
            <a:rPr lang="en-US" sz="1800" dirty="0" smtClean="0">
              <a:solidFill>
                <a:schemeClr val="tx1"/>
              </a:solidFill>
            </a:rPr>
            <a:t>4. Rest Service</a:t>
          </a:r>
          <a:endParaRPr lang="en-US" sz="1800" dirty="0">
            <a:solidFill>
              <a:schemeClr val="tx1"/>
            </a:solidFill>
          </a:endParaRPr>
        </a:p>
      </dgm:t>
    </dgm:pt>
    <dgm:pt modelId="{27D969EF-08C4-1B49-A0B1-9224CF2234BE}" type="parTrans" cxnId="{082BCBB6-EC62-E846-89CF-C0F5E65BAC20}">
      <dgm:prSet/>
      <dgm:spPr/>
      <dgm:t>
        <a:bodyPr/>
        <a:lstStyle/>
        <a:p>
          <a:endParaRPr lang="en-US" sz="1800">
            <a:solidFill>
              <a:schemeClr val="tx1"/>
            </a:solidFill>
          </a:endParaRPr>
        </a:p>
      </dgm:t>
    </dgm:pt>
    <dgm:pt modelId="{A164F598-9882-514F-B88E-FEFFBC477601}" type="sibTrans" cxnId="{082BCBB6-EC62-E846-89CF-C0F5E65BAC20}">
      <dgm:prSet/>
      <dgm:spPr/>
      <dgm:t>
        <a:bodyPr/>
        <a:lstStyle/>
        <a:p>
          <a:endParaRPr lang="en-US" sz="1800">
            <a:solidFill>
              <a:schemeClr val="tx1"/>
            </a:solidFill>
          </a:endParaRPr>
        </a:p>
      </dgm:t>
    </dgm:pt>
    <dgm:pt modelId="{AF5755B8-4884-024D-9E5A-73E91D1CA5D7}" type="pres">
      <dgm:prSet presAssocID="{0D7ECA00-2687-F848-A566-479DFFCA715F}" presName="Name0" presStyleCnt="0">
        <dgm:presLayoutVars>
          <dgm:dir/>
          <dgm:resizeHandles val="exact"/>
        </dgm:presLayoutVars>
      </dgm:prSet>
      <dgm:spPr/>
    </dgm:pt>
    <dgm:pt modelId="{D10DC816-42F1-BA4F-B36A-DFA21F591A7D}" type="pres">
      <dgm:prSet presAssocID="{D865DD26-1CF7-E040-9D14-8ADB139CF2FD}" presName="parTxOnly" presStyleLbl="node1" presStyleIdx="0" presStyleCnt="4">
        <dgm:presLayoutVars>
          <dgm:bulletEnabled val="1"/>
        </dgm:presLayoutVars>
      </dgm:prSet>
      <dgm:spPr/>
      <dgm:t>
        <a:bodyPr/>
        <a:lstStyle/>
        <a:p>
          <a:endParaRPr lang="en-US"/>
        </a:p>
      </dgm:t>
    </dgm:pt>
    <dgm:pt modelId="{F91DA642-7AF4-4D44-AF7C-D649E4BA3477}" type="pres">
      <dgm:prSet presAssocID="{D766B878-249F-B544-8FAE-5ECC888705B0}" presName="parSpace" presStyleCnt="0"/>
      <dgm:spPr/>
    </dgm:pt>
    <dgm:pt modelId="{9CC5F99C-0EA3-224A-B117-536D8D727DAF}" type="pres">
      <dgm:prSet presAssocID="{5A2BE5EC-7941-5745-8090-C619D5F15A15}" presName="parTxOnly" presStyleLbl="node1" presStyleIdx="1" presStyleCnt="4">
        <dgm:presLayoutVars>
          <dgm:bulletEnabled val="1"/>
        </dgm:presLayoutVars>
      </dgm:prSet>
      <dgm:spPr/>
      <dgm:t>
        <a:bodyPr/>
        <a:lstStyle/>
        <a:p>
          <a:endParaRPr lang="en-US"/>
        </a:p>
      </dgm:t>
    </dgm:pt>
    <dgm:pt modelId="{D972997D-3DD0-5D4F-A090-3A2CF491A81B}" type="pres">
      <dgm:prSet presAssocID="{6AF87463-9551-234B-8E20-D63845C1B119}" presName="parSpace" presStyleCnt="0"/>
      <dgm:spPr/>
    </dgm:pt>
    <dgm:pt modelId="{776E75B2-FC41-4643-A297-5E5FFA5896EE}" type="pres">
      <dgm:prSet presAssocID="{7F8E3041-22E1-A748-B765-05B8254A7593}" presName="parTxOnly" presStyleLbl="node1" presStyleIdx="2" presStyleCnt="4">
        <dgm:presLayoutVars>
          <dgm:bulletEnabled val="1"/>
        </dgm:presLayoutVars>
      </dgm:prSet>
      <dgm:spPr/>
      <dgm:t>
        <a:bodyPr/>
        <a:lstStyle/>
        <a:p>
          <a:endParaRPr lang="en-US"/>
        </a:p>
      </dgm:t>
    </dgm:pt>
    <dgm:pt modelId="{41315CBA-9740-284E-BE1B-8C8AB7F1F995}" type="pres">
      <dgm:prSet presAssocID="{F54A618D-3F0E-9E4C-ADEB-DC32DB7973DA}" presName="parSpace" presStyleCnt="0"/>
      <dgm:spPr/>
    </dgm:pt>
    <dgm:pt modelId="{BCF1D8C3-2917-F447-BBB6-C495CA37DCC1}" type="pres">
      <dgm:prSet presAssocID="{A3015089-4BA7-F640-ADFA-45403871DF9E}" presName="parTxOnly" presStyleLbl="node1" presStyleIdx="3" presStyleCnt="4">
        <dgm:presLayoutVars>
          <dgm:bulletEnabled val="1"/>
        </dgm:presLayoutVars>
      </dgm:prSet>
      <dgm:spPr/>
      <dgm:t>
        <a:bodyPr/>
        <a:lstStyle/>
        <a:p>
          <a:endParaRPr lang="en-US"/>
        </a:p>
      </dgm:t>
    </dgm:pt>
  </dgm:ptLst>
  <dgm:cxnLst>
    <dgm:cxn modelId="{2625ACA5-37DB-9949-874C-E6AFD2A51768}" type="presOf" srcId="{5A2BE5EC-7941-5745-8090-C619D5F15A15}" destId="{9CC5F99C-0EA3-224A-B117-536D8D727DAF}" srcOrd="0" destOrd="0" presId="urn:microsoft.com/office/officeart/2005/8/layout/hChevron3"/>
    <dgm:cxn modelId="{CB777FFD-5BD0-CB42-B459-10759D9BE9B8}" type="presOf" srcId="{0D7ECA00-2687-F848-A566-479DFFCA715F}" destId="{AF5755B8-4884-024D-9E5A-73E91D1CA5D7}" srcOrd="0" destOrd="0" presId="urn:microsoft.com/office/officeart/2005/8/layout/hChevron3"/>
    <dgm:cxn modelId="{082BCBB6-EC62-E846-89CF-C0F5E65BAC20}" srcId="{0D7ECA00-2687-F848-A566-479DFFCA715F}" destId="{A3015089-4BA7-F640-ADFA-45403871DF9E}" srcOrd="3" destOrd="0" parTransId="{27D969EF-08C4-1B49-A0B1-9224CF2234BE}" sibTransId="{A164F598-9882-514F-B88E-FEFFBC477601}"/>
    <dgm:cxn modelId="{44509870-9791-914B-A5E3-41FAA5B880A5}" type="presOf" srcId="{A3015089-4BA7-F640-ADFA-45403871DF9E}" destId="{BCF1D8C3-2917-F447-BBB6-C495CA37DCC1}" srcOrd="0" destOrd="0" presId="urn:microsoft.com/office/officeart/2005/8/layout/hChevron3"/>
    <dgm:cxn modelId="{9A160FF3-3EF3-EE42-946E-F3DC4D4503B4}" type="presOf" srcId="{D865DD26-1CF7-E040-9D14-8ADB139CF2FD}" destId="{D10DC816-42F1-BA4F-B36A-DFA21F591A7D}" srcOrd="0" destOrd="0" presId="urn:microsoft.com/office/officeart/2005/8/layout/hChevron3"/>
    <dgm:cxn modelId="{18C96A5D-26FA-004A-ABB6-07F8BEBCB428}" type="presOf" srcId="{7F8E3041-22E1-A748-B765-05B8254A7593}" destId="{776E75B2-FC41-4643-A297-5E5FFA5896EE}" srcOrd="0" destOrd="0" presId="urn:microsoft.com/office/officeart/2005/8/layout/hChevron3"/>
    <dgm:cxn modelId="{AE1FB797-CA3E-BE4D-83F3-75D7B90C75D3}" srcId="{0D7ECA00-2687-F848-A566-479DFFCA715F}" destId="{D865DD26-1CF7-E040-9D14-8ADB139CF2FD}" srcOrd="0" destOrd="0" parTransId="{1220C859-2A10-F946-9D44-6998D14FD784}" sibTransId="{D766B878-249F-B544-8FAE-5ECC888705B0}"/>
    <dgm:cxn modelId="{E3BE5488-549B-D64E-838A-BB6EFBD21E1A}" srcId="{0D7ECA00-2687-F848-A566-479DFFCA715F}" destId="{7F8E3041-22E1-A748-B765-05B8254A7593}" srcOrd="2" destOrd="0" parTransId="{95453E44-A976-8040-8F00-CA33B7DF184C}" sibTransId="{F54A618D-3F0E-9E4C-ADEB-DC32DB7973DA}"/>
    <dgm:cxn modelId="{83284B81-2075-EC45-AFBF-9F719780F074}" srcId="{0D7ECA00-2687-F848-A566-479DFFCA715F}" destId="{5A2BE5EC-7941-5745-8090-C619D5F15A15}" srcOrd="1" destOrd="0" parTransId="{BECDC3DF-E0F7-3A4E-B44D-6B765FE9983E}" sibTransId="{6AF87463-9551-234B-8E20-D63845C1B119}"/>
    <dgm:cxn modelId="{447E9766-D7FB-8644-A025-6775CABCC107}" type="presParOf" srcId="{AF5755B8-4884-024D-9E5A-73E91D1CA5D7}" destId="{D10DC816-42F1-BA4F-B36A-DFA21F591A7D}" srcOrd="0" destOrd="0" presId="urn:microsoft.com/office/officeart/2005/8/layout/hChevron3"/>
    <dgm:cxn modelId="{73AF9C2B-B156-AD4E-BB6A-0BC5D45C35EA}" type="presParOf" srcId="{AF5755B8-4884-024D-9E5A-73E91D1CA5D7}" destId="{F91DA642-7AF4-4D44-AF7C-D649E4BA3477}" srcOrd="1" destOrd="0" presId="urn:microsoft.com/office/officeart/2005/8/layout/hChevron3"/>
    <dgm:cxn modelId="{C90892A5-BD48-B549-BB92-AD3B2718F04F}" type="presParOf" srcId="{AF5755B8-4884-024D-9E5A-73E91D1CA5D7}" destId="{9CC5F99C-0EA3-224A-B117-536D8D727DAF}" srcOrd="2" destOrd="0" presId="urn:microsoft.com/office/officeart/2005/8/layout/hChevron3"/>
    <dgm:cxn modelId="{0AD17C53-C055-4C47-A084-C378960F8879}" type="presParOf" srcId="{AF5755B8-4884-024D-9E5A-73E91D1CA5D7}" destId="{D972997D-3DD0-5D4F-A090-3A2CF491A81B}" srcOrd="3" destOrd="0" presId="urn:microsoft.com/office/officeart/2005/8/layout/hChevron3"/>
    <dgm:cxn modelId="{B543FA68-7616-0546-9C22-1BA8AC59F823}" type="presParOf" srcId="{AF5755B8-4884-024D-9E5A-73E91D1CA5D7}" destId="{776E75B2-FC41-4643-A297-5E5FFA5896EE}" srcOrd="4" destOrd="0" presId="urn:microsoft.com/office/officeart/2005/8/layout/hChevron3"/>
    <dgm:cxn modelId="{2D9F36B6-651A-C54A-933A-5F2DDCA2CBC7}" type="presParOf" srcId="{AF5755B8-4884-024D-9E5A-73E91D1CA5D7}" destId="{41315CBA-9740-284E-BE1B-8C8AB7F1F995}" srcOrd="5" destOrd="0" presId="urn:microsoft.com/office/officeart/2005/8/layout/hChevron3"/>
    <dgm:cxn modelId="{8DBCE1A9-CEDD-3044-AC70-B0137A690EF7}" type="presParOf" srcId="{AF5755B8-4884-024D-9E5A-73E91D1CA5D7}" destId="{BCF1D8C3-2917-F447-BBB6-C495CA37DCC1}" srcOrd="6"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0D7ECA00-2687-F848-A566-479DFFCA715F}" type="doc">
      <dgm:prSet loTypeId="urn:microsoft.com/office/officeart/2005/8/layout/hChevron3" loCatId="" qsTypeId="urn:microsoft.com/office/officeart/2005/8/quickstyle/simple4" qsCatId="simple" csTypeId="urn:microsoft.com/office/officeart/2005/8/colors/accent4_5" csCatId="accent4" phldr="1"/>
      <dgm:spPr/>
    </dgm:pt>
    <dgm:pt modelId="{D865DD26-1CF7-E040-9D14-8ADB139CF2FD}">
      <dgm:prSet phldrT="[Text]" custT="1"/>
      <dgm:spPr/>
      <dgm:t>
        <a:bodyPr/>
        <a:lstStyle/>
        <a:p>
          <a:r>
            <a:rPr lang="en-US" sz="1800" dirty="0" smtClean="0">
              <a:solidFill>
                <a:schemeClr val="tx1"/>
              </a:solidFill>
            </a:rPr>
            <a:t>1. </a:t>
          </a:r>
          <a:r>
            <a:rPr lang="en-US" sz="1800" dirty="0" err="1" smtClean="0">
              <a:solidFill>
                <a:schemeClr val="tx1"/>
              </a:solidFill>
            </a:rPr>
            <a:t>Github</a:t>
          </a:r>
          <a:endParaRPr lang="en-US" sz="1800" dirty="0">
            <a:solidFill>
              <a:schemeClr val="tx1"/>
            </a:solidFill>
          </a:endParaRPr>
        </a:p>
      </dgm:t>
    </dgm:pt>
    <dgm:pt modelId="{1220C859-2A10-F946-9D44-6998D14FD784}" type="parTrans" cxnId="{AE1FB797-CA3E-BE4D-83F3-75D7B90C75D3}">
      <dgm:prSet/>
      <dgm:spPr/>
      <dgm:t>
        <a:bodyPr/>
        <a:lstStyle/>
        <a:p>
          <a:endParaRPr lang="en-US" sz="1800">
            <a:solidFill>
              <a:schemeClr val="tx1"/>
            </a:solidFill>
          </a:endParaRPr>
        </a:p>
      </dgm:t>
    </dgm:pt>
    <dgm:pt modelId="{D766B878-249F-B544-8FAE-5ECC888705B0}" type="sibTrans" cxnId="{AE1FB797-CA3E-BE4D-83F3-75D7B90C75D3}">
      <dgm:prSet/>
      <dgm:spPr/>
      <dgm:t>
        <a:bodyPr/>
        <a:lstStyle/>
        <a:p>
          <a:endParaRPr lang="en-US" sz="1800">
            <a:solidFill>
              <a:schemeClr val="tx1"/>
            </a:solidFill>
          </a:endParaRPr>
        </a:p>
      </dgm:t>
    </dgm:pt>
    <dgm:pt modelId="{5A2BE5EC-7941-5745-8090-C619D5F15A15}">
      <dgm:prSet phldrT="[Text]" custT="1"/>
      <dgm:spPr/>
      <dgm:t>
        <a:bodyPr/>
        <a:lstStyle/>
        <a:p>
          <a:r>
            <a:rPr lang="en-US" sz="1600" dirty="0" smtClean="0">
              <a:solidFill>
                <a:schemeClr val="tx1"/>
              </a:solidFill>
            </a:rPr>
            <a:t>2. Specifications</a:t>
          </a:r>
          <a:endParaRPr lang="en-US" sz="1600" dirty="0">
            <a:solidFill>
              <a:schemeClr val="tx1"/>
            </a:solidFill>
          </a:endParaRPr>
        </a:p>
      </dgm:t>
    </dgm:pt>
    <dgm:pt modelId="{BECDC3DF-E0F7-3A4E-B44D-6B765FE9983E}" type="parTrans" cxnId="{83284B81-2075-EC45-AFBF-9F719780F074}">
      <dgm:prSet/>
      <dgm:spPr/>
      <dgm:t>
        <a:bodyPr/>
        <a:lstStyle/>
        <a:p>
          <a:endParaRPr lang="en-US" sz="1800">
            <a:solidFill>
              <a:schemeClr val="tx1"/>
            </a:solidFill>
          </a:endParaRPr>
        </a:p>
      </dgm:t>
    </dgm:pt>
    <dgm:pt modelId="{6AF87463-9551-234B-8E20-D63845C1B119}" type="sibTrans" cxnId="{83284B81-2075-EC45-AFBF-9F719780F074}">
      <dgm:prSet/>
      <dgm:spPr/>
      <dgm:t>
        <a:bodyPr/>
        <a:lstStyle/>
        <a:p>
          <a:endParaRPr lang="en-US" sz="1800">
            <a:solidFill>
              <a:schemeClr val="tx1"/>
            </a:solidFill>
          </a:endParaRPr>
        </a:p>
      </dgm:t>
    </dgm:pt>
    <dgm:pt modelId="{7F8E3041-22E1-A748-B765-05B8254A7593}">
      <dgm:prSet phldrT="[Text]" custT="1"/>
      <dgm:spPr/>
      <dgm:t>
        <a:bodyPr/>
        <a:lstStyle/>
        <a:p>
          <a:r>
            <a:rPr lang="en-US" sz="1800" dirty="0" smtClean="0">
              <a:solidFill>
                <a:schemeClr val="tx1"/>
              </a:solidFill>
            </a:rPr>
            <a:t>3. Document Source</a:t>
          </a:r>
          <a:endParaRPr lang="en-US" sz="1800" dirty="0">
            <a:solidFill>
              <a:schemeClr val="tx1"/>
            </a:solidFill>
          </a:endParaRPr>
        </a:p>
      </dgm:t>
    </dgm:pt>
    <dgm:pt modelId="{95453E44-A976-8040-8F00-CA33B7DF184C}" type="parTrans" cxnId="{E3BE5488-549B-D64E-838A-BB6EFBD21E1A}">
      <dgm:prSet/>
      <dgm:spPr/>
      <dgm:t>
        <a:bodyPr/>
        <a:lstStyle/>
        <a:p>
          <a:endParaRPr lang="en-US" sz="1800">
            <a:solidFill>
              <a:schemeClr val="tx1"/>
            </a:solidFill>
          </a:endParaRPr>
        </a:p>
      </dgm:t>
    </dgm:pt>
    <dgm:pt modelId="{F54A618D-3F0E-9E4C-ADEB-DC32DB7973DA}" type="sibTrans" cxnId="{E3BE5488-549B-D64E-838A-BB6EFBD21E1A}">
      <dgm:prSet/>
      <dgm:spPr/>
      <dgm:t>
        <a:bodyPr/>
        <a:lstStyle/>
        <a:p>
          <a:endParaRPr lang="en-US" sz="1800">
            <a:solidFill>
              <a:schemeClr val="tx1"/>
            </a:solidFill>
          </a:endParaRPr>
        </a:p>
      </dgm:t>
    </dgm:pt>
    <dgm:pt modelId="{A3015089-4BA7-F640-ADFA-45403871DF9E}">
      <dgm:prSet phldrT="[Text]" custT="1"/>
      <dgm:spPr/>
      <dgm:t>
        <a:bodyPr/>
        <a:lstStyle/>
        <a:p>
          <a:r>
            <a:rPr lang="en-US" sz="1800" dirty="0" smtClean="0">
              <a:solidFill>
                <a:schemeClr val="tx1"/>
              </a:solidFill>
            </a:rPr>
            <a:t>4. PDF</a:t>
          </a:r>
          <a:endParaRPr lang="en-US" sz="1800" dirty="0">
            <a:solidFill>
              <a:schemeClr val="tx1"/>
            </a:solidFill>
          </a:endParaRPr>
        </a:p>
      </dgm:t>
    </dgm:pt>
    <dgm:pt modelId="{27D969EF-08C4-1B49-A0B1-9224CF2234BE}" type="parTrans" cxnId="{082BCBB6-EC62-E846-89CF-C0F5E65BAC20}">
      <dgm:prSet/>
      <dgm:spPr/>
      <dgm:t>
        <a:bodyPr/>
        <a:lstStyle/>
        <a:p>
          <a:endParaRPr lang="en-US" sz="1800">
            <a:solidFill>
              <a:schemeClr val="tx1"/>
            </a:solidFill>
          </a:endParaRPr>
        </a:p>
      </dgm:t>
    </dgm:pt>
    <dgm:pt modelId="{A164F598-9882-514F-B88E-FEFFBC477601}" type="sibTrans" cxnId="{082BCBB6-EC62-E846-89CF-C0F5E65BAC20}">
      <dgm:prSet/>
      <dgm:spPr/>
      <dgm:t>
        <a:bodyPr/>
        <a:lstStyle/>
        <a:p>
          <a:endParaRPr lang="en-US" sz="1800">
            <a:solidFill>
              <a:schemeClr val="tx1"/>
            </a:solidFill>
          </a:endParaRPr>
        </a:p>
      </dgm:t>
    </dgm:pt>
    <dgm:pt modelId="{AF5755B8-4884-024D-9E5A-73E91D1CA5D7}" type="pres">
      <dgm:prSet presAssocID="{0D7ECA00-2687-F848-A566-479DFFCA715F}" presName="Name0" presStyleCnt="0">
        <dgm:presLayoutVars>
          <dgm:dir/>
          <dgm:resizeHandles val="exact"/>
        </dgm:presLayoutVars>
      </dgm:prSet>
      <dgm:spPr/>
    </dgm:pt>
    <dgm:pt modelId="{D10DC816-42F1-BA4F-B36A-DFA21F591A7D}" type="pres">
      <dgm:prSet presAssocID="{D865DD26-1CF7-E040-9D14-8ADB139CF2FD}" presName="parTxOnly" presStyleLbl="node1" presStyleIdx="0" presStyleCnt="4">
        <dgm:presLayoutVars>
          <dgm:bulletEnabled val="1"/>
        </dgm:presLayoutVars>
      </dgm:prSet>
      <dgm:spPr/>
      <dgm:t>
        <a:bodyPr/>
        <a:lstStyle/>
        <a:p>
          <a:endParaRPr lang="en-US"/>
        </a:p>
      </dgm:t>
    </dgm:pt>
    <dgm:pt modelId="{F91DA642-7AF4-4D44-AF7C-D649E4BA3477}" type="pres">
      <dgm:prSet presAssocID="{D766B878-249F-B544-8FAE-5ECC888705B0}" presName="parSpace" presStyleCnt="0"/>
      <dgm:spPr/>
    </dgm:pt>
    <dgm:pt modelId="{9CC5F99C-0EA3-224A-B117-536D8D727DAF}" type="pres">
      <dgm:prSet presAssocID="{5A2BE5EC-7941-5745-8090-C619D5F15A15}" presName="parTxOnly" presStyleLbl="node1" presStyleIdx="1" presStyleCnt="4">
        <dgm:presLayoutVars>
          <dgm:bulletEnabled val="1"/>
        </dgm:presLayoutVars>
      </dgm:prSet>
      <dgm:spPr/>
      <dgm:t>
        <a:bodyPr/>
        <a:lstStyle/>
        <a:p>
          <a:endParaRPr lang="en-US"/>
        </a:p>
      </dgm:t>
    </dgm:pt>
    <dgm:pt modelId="{D972997D-3DD0-5D4F-A090-3A2CF491A81B}" type="pres">
      <dgm:prSet presAssocID="{6AF87463-9551-234B-8E20-D63845C1B119}" presName="parSpace" presStyleCnt="0"/>
      <dgm:spPr/>
    </dgm:pt>
    <dgm:pt modelId="{776E75B2-FC41-4643-A297-5E5FFA5896EE}" type="pres">
      <dgm:prSet presAssocID="{7F8E3041-22E1-A748-B765-05B8254A7593}" presName="parTxOnly" presStyleLbl="node1" presStyleIdx="2" presStyleCnt="4">
        <dgm:presLayoutVars>
          <dgm:bulletEnabled val="1"/>
        </dgm:presLayoutVars>
      </dgm:prSet>
      <dgm:spPr/>
      <dgm:t>
        <a:bodyPr/>
        <a:lstStyle/>
        <a:p>
          <a:endParaRPr lang="en-US"/>
        </a:p>
      </dgm:t>
    </dgm:pt>
    <dgm:pt modelId="{41315CBA-9740-284E-BE1B-8C8AB7F1F995}" type="pres">
      <dgm:prSet presAssocID="{F54A618D-3F0E-9E4C-ADEB-DC32DB7973DA}" presName="parSpace" presStyleCnt="0"/>
      <dgm:spPr/>
    </dgm:pt>
    <dgm:pt modelId="{BCF1D8C3-2917-F447-BBB6-C495CA37DCC1}" type="pres">
      <dgm:prSet presAssocID="{A3015089-4BA7-F640-ADFA-45403871DF9E}" presName="parTxOnly" presStyleLbl="node1" presStyleIdx="3" presStyleCnt="4" custLinFactNeighborX="23627" custLinFactNeighborY="393">
        <dgm:presLayoutVars>
          <dgm:bulletEnabled val="1"/>
        </dgm:presLayoutVars>
      </dgm:prSet>
      <dgm:spPr/>
      <dgm:t>
        <a:bodyPr/>
        <a:lstStyle/>
        <a:p>
          <a:endParaRPr lang="en-US"/>
        </a:p>
      </dgm:t>
    </dgm:pt>
  </dgm:ptLst>
  <dgm:cxnLst>
    <dgm:cxn modelId="{83284B81-2075-EC45-AFBF-9F719780F074}" srcId="{0D7ECA00-2687-F848-A566-479DFFCA715F}" destId="{5A2BE5EC-7941-5745-8090-C619D5F15A15}" srcOrd="1" destOrd="0" parTransId="{BECDC3DF-E0F7-3A4E-B44D-6B765FE9983E}" sibTransId="{6AF87463-9551-234B-8E20-D63845C1B119}"/>
    <dgm:cxn modelId="{AE1FB797-CA3E-BE4D-83F3-75D7B90C75D3}" srcId="{0D7ECA00-2687-F848-A566-479DFFCA715F}" destId="{D865DD26-1CF7-E040-9D14-8ADB139CF2FD}" srcOrd="0" destOrd="0" parTransId="{1220C859-2A10-F946-9D44-6998D14FD784}" sibTransId="{D766B878-249F-B544-8FAE-5ECC888705B0}"/>
    <dgm:cxn modelId="{2D4908AB-32E8-9C4D-B0FA-DB811A69A122}" type="presOf" srcId="{0D7ECA00-2687-F848-A566-479DFFCA715F}" destId="{AF5755B8-4884-024D-9E5A-73E91D1CA5D7}" srcOrd="0" destOrd="0" presId="urn:microsoft.com/office/officeart/2005/8/layout/hChevron3"/>
    <dgm:cxn modelId="{E0951953-2465-DE4B-BDDC-1AB035C8939F}" type="presOf" srcId="{D865DD26-1CF7-E040-9D14-8ADB139CF2FD}" destId="{D10DC816-42F1-BA4F-B36A-DFA21F591A7D}" srcOrd="0" destOrd="0" presId="urn:microsoft.com/office/officeart/2005/8/layout/hChevron3"/>
    <dgm:cxn modelId="{E3BE5488-549B-D64E-838A-BB6EFBD21E1A}" srcId="{0D7ECA00-2687-F848-A566-479DFFCA715F}" destId="{7F8E3041-22E1-A748-B765-05B8254A7593}" srcOrd="2" destOrd="0" parTransId="{95453E44-A976-8040-8F00-CA33B7DF184C}" sibTransId="{F54A618D-3F0E-9E4C-ADEB-DC32DB7973DA}"/>
    <dgm:cxn modelId="{BA294861-AC72-174C-B282-058E386009A3}" type="presOf" srcId="{7F8E3041-22E1-A748-B765-05B8254A7593}" destId="{776E75B2-FC41-4643-A297-5E5FFA5896EE}" srcOrd="0" destOrd="0" presId="urn:microsoft.com/office/officeart/2005/8/layout/hChevron3"/>
    <dgm:cxn modelId="{A1D0790B-A834-3F4A-80CE-6DAB8FE1C8EC}" type="presOf" srcId="{A3015089-4BA7-F640-ADFA-45403871DF9E}" destId="{BCF1D8C3-2917-F447-BBB6-C495CA37DCC1}" srcOrd="0" destOrd="0" presId="urn:microsoft.com/office/officeart/2005/8/layout/hChevron3"/>
    <dgm:cxn modelId="{082BCBB6-EC62-E846-89CF-C0F5E65BAC20}" srcId="{0D7ECA00-2687-F848-A566-479DFFCA715F}" destId="{A3015089-4BA7-F640-ADFA-45403871DF9E}" srcOrd="3" destOrd="0" parTransId="{27D969EF-08C4-1B49-A0B1-9224CF2234BE}" sibTransId="{A164F598-9882-514F-B88E-FEFFBC477601}"/>
    <dgm:cxn modelId="{E1B2BEEB-FFB7-0649-9890-F83FF8F9A55F}" type="presOf" srcId="{5A2BE5EC-7941-5745-8090-C619D5F15A15}" destId="{9CC5F99C-0EA3-224A-B117-536D8D727DAF}" srcOrd="0" destOrd="0" presId="urn:microsoft.com/office/officeart/2005/8/layout/hChevron3"/>
    <dgm:cxn modelId="{2C3F9A0E-ECA0-014E-8947-CD4565618399}" type="presParOf" srcId="{AF5755B8-4884-024D-9E5A-73E91D1CA5D7}" destId="{D10DC816-42F1-BA4F-B36A-DFA21F591A7D}" srcOrd="0" destOrd="0" presId="urn:microsoft.com/office/officeart/2005/8/layout/hChevron3"/>
    <dgm:cxn modelId="{E3542B4A-32D5-A246-9EC5-35F1667C3F06}" type="presParOf" srcId="{AF5755B8-4884-024D-9E5A-73E91D1CA5D7}" destId="{F91DA642-7AF4-4D44-AF7C-D649E4BA3477}" srcOrd="1" destOrd="0" presId="urn:microsoft.com/office/officeart/2005/8/layout/hChevron3"/>
    <dgm:cxn modelId="{CA09B1BA-1432-8B4E-9599-F718D92614E0}" type="presParOf" srcId="{AF5755B8-4884-024D-9E5A-73E91D1CA5D7}" destId="{9CC5F99C-0EA3-224A-B117-536D8D727DAF}" srcOrd="2" destOrd="0" presId="urn:microsoft.com/office/officeart/2005/8/layout/hChevron3"/>
    <dgm:cxn modelId="{525BB8F7-8CC4-1544-B9C4-B130DC019770}" type="presParOf" srcId="{AF5755B8-4884-024D-9E5A-73E91D1CA5D7}" destId="{D972997D-3DD0-5D4F-A090-3A2CF491A81B}" srcOrd="3" destOrd="0" presId="urn:microsoft.com/office/officeart/2005/8/layout/hChevron3"/>
    <dgm:cxn modelId="{15B03A8B-C803-5E4B-AC64-E4C929FC4EEA}" type="presParOf" srcId="{AF5755B8-4884-024D-9E5A-73E91D1CA5D7}" destId="{776E75B2-FC41-4643-A297-5E5FFA5896EE}" srcOrd="4" destOrd="0" presId="urn:microsoft.com/office/officeart/2005/8/layout/hChevron3"/>
    <dgm:cxn modelId="{7358030F-1046-6742-8BF0-80821C8B21B5}" type="presParOf" srcId="{AF5755B8-4884-024D-9E5A-73E91D1CA5D7}" destId="{41315CBA-9740-284E-BE1B-8C8AB7F1F995}" srcOrd="5" destOrd="0" presId="urn:microsoft.com/office/officeart/2005/8/layout/hChevron3"/>
    <dgm:cxn modelId="{3AFAD1A7-EB64-1C44-A19E-A4EEEF3B8248}" type="presParOf" srcId="{AF5755B8-4884-024D-9E5A-73E91D1CA5D7}" destId="{BCF1D8C3-2917-F447-BBB6-C495CA37DCC1}" srcOrd="6" destOrd="0" presId="urn:microsoft.com/office/officeart/2005/8/layout/hChevron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2F04C57-8C7E-E04F-ACB7-804A4BF88751}" type="doc">
      <dgm:prSet loTypeId="urn:microsoft.com/office/officeart/2005/8/layout/cycle6" loCatId="" qsTypeId="urn:microsoft.com/office/officeart/2005/8/quickstyle/simple5" qsCatId="simple" csTypeId="urn:microsoft.com/office/officeart/2005/8/colors/accent0_1" csCatId="mainScheme" phldr="1"/>
      <dgm:spPr/>
      <dgm:t>
        <a:bodyPr/>
        <a:lstStyle/>
        <a:p>
          <a:endParaRPr lang="en-US"/>
        </a:p>
      </dgm:t>
    </dgm:pt>
    <dgm:pt modelId="{21CCD61B-EA53-624E-B899-14D920547C53}">
      <dgm:prSet phldrT="[Text]"/>
      <dgm:spPr/>
      <dgm:t>
        <a:bodyPr/>
        <a:lstStyle/>
        <a:p>
          <a:r>
            <a:rPr lang="en-US" dirty="0" smtClean="0"/>
            <a:t>Virtual Cluster</a:t>
          </a:r>
          <a:endParaRPr lang="en-US" dirty="0"/>
        </a:p>
      </dgm:t>
    </dgm:pt>
    <dgm:pt modelId="{8C6D08BB-7598-0846-8EC7-5F720B336A88}" type="parTrans" cxnId="{B702B8E7-9FC4-9F4B-920F-2A9934D86E82}">
      <dgm:prSet/>
      <dgm:spPr/>
      <dgm:t>
        <a:bodyPr/>
        <a:lstStyle/>
        <a:p>
          <a:endParaRPr lang="en-US"/>
        </a:p>
      </dgm:t>
    </dgm:pt>
    <dgm:pt modelId="{6D86A13F-E2A4-0148-97F8-3EB9974448EF}" type="sibTrans" cxnId="{B702B8E7-9FC4-9F4B-920F-2A9934D86E82}">
      <dgm:prSet/>
      <dgm:spPr/>
      <dgm:t>
        <a:bodyPr/>
        <a:lstStyle/>
        <a:p>
          <a:endParaRPr lang="en-US"/>
        </a:p>
      </dgm:t>
    </dgm:pt>
    <dgm:pt modelId="{33C0220E-7476-AC46-9F34-ACF705B83848}">
      <dgm:prSet phldrT="[Text]"/>
      <dgm:spPr/>
      <dgm:t>
        <a:bodyPr/>
        <a:lstStyle/>
        <a:p>
          <a:r>
            <a:rPr lang="en-US" dirty="0" smtClean="0"/>
            <a:t>Vagrant</a:t>
          </a:r>
          <a:endParaRPr lang="en-US" dirty="0"/>
        </a:p>
      </dgm:t>
    </dgm:pt>
    <dgm:pt modelId="{75C247B6-C9DE-8C4D-A356-FF755FD2E61F}" type="parTrans" cxnId="{BD5EE042-B13C-1B48-A0A3-B46017442F48}">
      <dgm:prSet/>
      <dgm:spPr/>
      <dgm:t>
        <a:bodyPr/>
        <a:lstStyle/>
        <a:p>
          <a:endParaRPr lang="en-US"/>
        </a:p>
      </dgm:t>
    </dgm:pt>
    <dgm:pt modelId="{4E4438A1-B452-FB4D-A184-DB5419B11444}" type="sibTrans" cxnId="{BD5EE042-B13C-1B48-A0A3-B46017442F48}">
      <dgm:prSet/>
      <dgm:spPr/>
      <dgm:t>
        <a:bodyPr/>
        <a:lstStyle/>
        <a:p>
          <a:endParaRPr lang="en-US"/>
        </a:p>
      </dgm:t>
    </dgm:pt>
    <dgm:pt modelId="{2E190047-C785-3440-916B-AC78730CB876}">
      <dgm:prSet phldrT="[Text]"/>
      <dgm:spPr/>
      <dgm:t>
        <a:bodyPr/>
        <a:lstStyle/>
        <a:p>
          <a:r>
            <a:rPr lang="en-US" dirty="0" err="1" smtClean="0"/>
            <a:t>Slurm</a:t>
          </a:r>
          <a:endParaRPr lang="en-US" dirty="0"/>
        </a:p>
      </dgm:t>
    </dgm:pt>
    <dgm:pt modelId="{D5F18338-9309-E34B-82F6-FB291B4FA17A}" type="parTrans" cxnId="{EA085EBA-7F27-F443-A5D9-3DF177BDB5E6}">
      <dgm:prSet/>
      <dgm:spPr/>
      <dgm:t>
        <a:bodyPr/>
        <a:lstStyle/>
        <a:p>
          <a:endParaRPr lang="en-US"/>
        </a:p>
      </dgm:t>
    </dgm:pt>
    <dgm:pt modelId="{23D71077-8FC7-EC41-A673-AE35E037DEAA}" type="sibTrans" cxnId="{EA085EBA-7F27-F443-A5D9-3DF177BDB5E6}">
      <dgm:prSet/>
      <dgm:spPr/>
      <dgm:t>
        <a:bodyPr/>
        <a:lstStyle/>
        <a:p>
          <a:endParaRPr lang="en-US"/>
        </a:p>
      </dgm:t>
    </dgm:pt>
    <dgm:pt modelId="{C26E5FF3-6C1B-2649-A32E-BE952D2D42C2}">
      <dgm:prSet/>
      <dgm:spPr/>
      <dgm:t>
        <a:bodyPr/>
        <a:lstStyle/>
        <a:p>
          <a:r>
            <a:rPr lang="en-US" dirty="0" smtClean="0"/>
            <a:t>Container Cloud</a:t>
          </a:r>
          <a:endParaRPr lang="en-US" dirty="0"/>
        </a:p>
      </dgm:t>
    </dgm:pt>
    <dgm:pt modelId="{93C6E96B-73E5-9641-ACD9-A12E779000C4}" type="parTrans" cxnId="{5B6EA5CE-C0CB-F841-B5CA-87BB9A329F38}">
      <dgm:prSet/>
      <dgm:spPr/>
      <dgm:t>
        <a:bodyPr/>
        <a:lstStyle/>
        <a:p>
          <a:endParaRPr lang="en-US"/>
        </a:p>
      </dgm:t>
    </dgm:pt>
    <dgm:pt modelId="{36B5443E-0670-B044-A748-9C77FF8A727F}" type="sibTrans" cxnId="{5B6EA5CE-C0CB-F841-B5CA-87BB9A329F38}">
      <dgm:prSet/>
      <dgm:spPr/>
      <dgm:t>
        <a:bodyPr/>
        <a:lstStyle/>
        <a:p>
          <a:endParaRPr lang="en-US"/>
        </a:p>
      </dgm:t>
    </dgm:pt>
    <dgm:pt modelId="{9263EB4E-2440-B247-B2D0-B47CB3382E13}">
      <dgm:prSet/>
      <dgm:spPr/>
      <dgm:t>
        <a:bodyPr/>
        <a:lstStyle/>
        <a:p>
          <a:r>
            <a:rPr lang="en-US" dirty="0" smtClean="0"/>
            <a:t>Azure</a:t>
          </a:r>
          <a:endParaRPr lang="en-US" dirty="0"/>
        </a:p>
      </dgm:t>
    </dgm:pt>
    <dgm:pt modelId="{9CC5EBB2-F77B-0A47-A848-37DDD0D28D53}" type="parTrans" cxnId="{7971198F-CF1A-B54C-860A-74FF1B2B7BDE}">
      <dgm:prSet/>
      <dgm:spPr/>
      <dgm:t>
        <a:bodyPr/>
        <a:lstStyle/>
        <a:p>
          <a:endParaRPr lang="en-US"/>
        </a:p>
      </dgm:t>
    </dgm:pt>
    <dgm:pt modelId="{04DF0663-7137-2D46-8317-0E8776E41C4D}" type="sibTrans" cxnId="{7971198F-CF1A-B54C-860A-74FF1B2B7BDE}">
      <dgm:prSet/>
      <dgm:spPr/>
      <dgm:t>
        <a:bodyPr/>
        <a:lstStyle/>
        <a:p>
          <a:endParaRPr lang="en-US"/>
        </a:p>
      </dgm:t>
    </dgm:pt>
    <dgm:pt modelId="{B86DB287-25BF-234F-B62A-A32757A82F41}">
      <dgm:prSet phldrT="[Text]"/>
      <dgm:spPr/>
      <dgm:t>
        <a:bodyPr/>
        <a:lstStyle/>
        <a:p>
          <a:r>
            <a:rPr lang="en-US" dirty="0" smtClean="0"/>
            <a:t>Amazon</a:t>
          </a:r>
          <a:endParaRPr lang="en-US" dirty="0"/>
        </a:p>
      </dgm:t>
    </dgm:pt>
    <dgm:pt modelId="{A1218CCA-9053-3D47-8391-66B239656F81}" type="parTrans" cxnId="{B73D2026-A2BA-F746-A3EE-D89EA33335C1}">
      <dgm:prSet/>
      <dgm:spPr/>
      <dgm:t>
        <a:bodyPr/>
        <a:lstStyle/>
        <a:p>
          <a:endParaRPr lang="en-US"/>
        </a:p>
      </dgm:t>
    </dgm:pt>
    <dgm:pt modelId="{4414571D-57CC-204C-AB7E-88E4558DB04A}" type="sibTrans" cxnId="{B73D2026-A2BA-F746-A3EE-D89EA33335C1}">
      <dgm:prSet/>
      <dgm:spPr/>
      <dgm:t>
        <a:bodyPr/>
        <a:lstStyle/>
        <a:p>
          <a:endParaRPr lang="en-US"/>
        </a:p>
      </dgm:t>
    </dgm:pt>
    <dgm:pt modelId="{218A0C79-AA82-9641-9C6A-ECFE236E54AE}">
      <dgm:prSet phldrT="[Text]"/>
      <dgm:spPr/>
      <dgm:t>
        <a:bodyPr/>
        <a:lstStyle/>
        <a:p>
          <a:r>
            <a:rPr lang="en-US" dirty="0" smtClean="0"/>
            <a:t>OpenStack</a:t>
          </a:r>
          <a:endParaRPr lang="en-US" dirty="0"/>
        </a:p>
      </dgm:t>
    </dgm:pt>
    <dgm:pt modelId="{44373C31-66DB-D44F-9FD6-BD80D6F4519F}" type="parTrans" cxnId="{38E6D34A-65E4-A840-B5FD-409AEA1A2618}">
      <dgm:prSet/>
      <dgm:spPr/>
      <dgm:t>
        <a:bodyPr/>
        <a:lstStyle/>
        <a:p>
          <a:endParaRPr lang="en-US"/>
        </a:p>
      </dgm:t>
    </dgm:pt>
    <dgm:pt modelId="{89B76D22-45B6-D04D-B3DE-3CF6C913959A}" type="sibTrans" cxnId="{38E6D34A-65E4-A840-B5FD-409AEA1A2618}">
      <dgm:prSet/>
      <dgm:spPr/>
      <dgm:t>
        <a:bodyPr/>
        <a:lstStyle/>
        <a:p>
          <a:endParaRPr lang="en-US"/>
        </a:p>
      </dgm:t>
    </dgm:pt>
    <dgm:pt modelId="{0D9B1FBE-F88D-0C42-9637-1B1A3AA17D66}">
      <dgm:prSet phldrT="[Text]"/>
      <dgm:spPr/>
      <dgm:t>
        <a:bodyPr/>
        <a:lstStyle/>
        <a:p>
          <a:r>
            <a:rPr lang="en-US" dirty="0" smtClean="0"/>
            <a:t>SSH</a:t>
          </a:r>
          <a:endParaRPr lang="en-US" dirty="0"/>
        </a:p>
      </dgm:t>
    </dgm:pt>
    <dgm:pt modelId="{8C79A356-260B-B54D-9E70-8A78D27F6AAA}" type="parTrans" cxnId="{9235C7EF-A691-5549-BB91-950FDAB0771E}">
      <dgm:prSet/>
      <dgm:spPr/>
      <dgm:t>
        <a:bodyPr/>
        <a:lstStyle/>
        <a:p>
          <a:endParaRPr lang="en-US"/>
        </a:p>
      </dgm:t>
    </dgm:pt>
    <dgm:pt modelId="{A71D3709-F01D-CB41-B539-0F5B863A16D3}" type="sibTrans" cxnId="{9235C7EF-A691-5549-BB91-950FDAB0771E}">
      <dgm:prSet/>
      <dgm:spPr/>
      <dgm:t>
        <a:bodyPr/>
        <a:lstStyle/>
        <a:p>
          <a:endParaRPr lang="en-US"/>
        </a:p>
      </dgm:t>
    </dgm:pt>
    <dgm:pt modelId="{53412520-8BE5-B94D-8CA8-D6D226BAC0DD}" type="pres">
      <dgm:prSet presAssocID="{82F04C57-8C7E-E04F-ACB7-804A4BF88751}" presName="cycle" presStyleCnt="0">
        <dgm:presLayoutVars>
          <dgm:dir/>
          <dgm:resizeHandles val="exact"/>
        </dgm:presLayoutVars>
      </dgm:prSet>
      <dgm:spPr/>
      <dgm:t>
        <a:bodyPr/>
        <a:lstStyle/>
        <a:p>
          <a:endParaRPr lang="en-US"/>
        </a:p>
      </dgm:t>
    </dgm:pt>
    <dgm:pt modelId="{2DA788C1-9FFF-A84F-92E5-A6AF4B2E06FF}" type="pres">
      <dgm:prSet presAssocID="{218A0C79-AA82-9641-9C6A-ECFE236E54AE}" presName="node" presStyleLbl="node1" presStyleIdx="0" presStyleCnt="8" custScaleY="112128">
        <dgm:presLayoutVars>
          <dgm:bulletEnabled val="1"/>
        </dgm:presLayoutVars>
      </dgm:prSet>
      <dgm:spPr/>
      <dgm:t>
        <a:bodyPr/>
        <a:lstStyle/>
        <a:p>
          <a:endParaRPr lang="en-US"/>
        </a:p>
      </dgm:t>
    </dgm:pt>
    <dgm:pt modelId="{411D1E2B-293C-404C-B09B-D10148469765}" type="pres">
      <dgm:prSet presAssocID="{218A0C79-AA82-9641-9C6A-ECFE236E54AE}" presName="spNode" presStyleCnt="0"/>
      <dgm:spPr/>
    </dgm:pt>
    <dgm:pt modelId="{DE49F514-239F-6F4F-BA3E-548F604FE90F}" type="pres">
      <dgm:prSet presAssocID="{89B76D22-45B6-D04D-B3DE-3CF6C913959A}" presName="sibTrans" presStyleLbl="sibTrans1D1" presStyleIdx="0" presStyleCnt="8"/>
      <dgm:spPr/>
    </dgm:pt>
    <dgm:pt modelId="{D9EB7E58-AACE-8A40-A76F-F160A2687875}" type="pres">
      <dgm:prSet presAssocID="{C26E5FF3-6C1B-2649-A32E-BE952D2D42C2}" presName="node" presStyleLbl="node1" presStyleIdx="1" presStyleCnt="8" custScaleY="112128">
        <dgm:presLayoutVars>
          <dgm:bulletEnabled val="1"/>
        </dgm:presLayoutVars>
      </dgm:prSet>
      <dgm:spPr/>
      <dgm:t>
        <a:bodyPr/>
        <a:lstStyle/>
        <a:p>
          <a:endParaRPr lang="en-US"/>
        </a:p>
      </dgm:t>
    </dgm:pt>
    <dgm:pt modelId="{DC75F1F1-2DC0-4943-AEFC-94BA4F27F343}" type="pres">
      <dgm:prSet presAssocID="{C26E5FF3-6C1B-2649-A32E-BE952D2D42C2}" presName="spNode" presStyleCnt="0"/>
      <dgm:spPr/>
    </dgm:pt>
    <dgm:pt modelId="{539EFBAD-DBE8-074A-9C92-7227A6D5D976}" type="pres">
      <dgm:prSet presAssocID="{36B5443E-0670-B044-A748-9C77FF8A727F}" presName="sibTrans" presStyleLbl="sibTrans1D1" presStyleIdx="1" presStyleCnt="8"/>
      <dgm:spPr/>
      <dgm:t>
        <a:bodyPr/>
        <a:lstStyle/>
        <a:p>
          <a:endParaRPr lang="en-US"/>
        </a:p>
      </dgm:t>
    </dgm:pt>
    <dgm:pt modelId="{908E36E3-C92F-4C49-A551-CC6678AF4D6F}" type="pres">
      <dgm:prSet presAssocID="{21CCD61B-EA53-624E-B899-14D920547C53}" presName="node" presStyleLbl="node1" presStyleIdx="2" presStyleCnt="8" custScaleX="129812" custScaleY="115897">
        <dgm:presLayoutVars>
          <dgm:bulletEnabled val="1"/>
        </dgm:presLayoutVars>
      </dgm:prSet>
      <dgm:spPr/>
      <dgm:t>
        <a:bodyPr/>
        <a:lstStyle/>
        <a:p>
          <a:endParaRPr lang="en-US"/>
        </a:p>
      </dgm:t>
    </dgm:pt>
    <dgm:pt modelId="{F96E3965-3665-614F-8152-9FC9E8A6565A}" type="pres">
      <dgm:prSet presAssocID="{21CCD61B-EA53-624E-B899-14D920547C53}" presName="spNode" presStyleCnt="0"/>
      <dgm:spPr/>
    </dgm:pt>
    <dgm:pt modelId="{57C37417-4272-AD49-80FC-9D92E7AEEBCB}" type="pres">
      <dgm:prSet presAssocID="{6D86A13F-E2A4-0148-97F8-3EB9974448EF}" presName="sibTrans" presStyleLbl="sibTrans1D1" presStyleIdx="2" presStyleCnt="8" custScaleX="2000000" custScaleY="2000000"/>
      <dgm:spPr/>
      <dgm:t>
        <a:bodyPr/>
        <a:lstStyle/>
        <a:p>
          <a:endParaRPr lang="en-US"/>
        </a:p>
      </dgm:t>
    </dgm:pt>
    <dgm:pt modelId="{C8F5D1DB-8916-884C-81B8-5C4490B995FD}" type="pres">
      <dgm:prSet presAssocID="{B86DB287-25BF-234F-B62A-A32757A82F41}" presName="node" presStyleLbl="node1" presStyleIdx="3" presStyleCnt="8" custScaleY="112128">
        <dgm:presLayoutVars>
          <dgm:bulletEnabled val="1"/>
        </dgm:presLayoutVars>
      </dgm:prSet>
      <dgm:spPr/>
      <dgm:t>
        <a:bodyPr/>
        <a:lstStyle/>
        <a:p>
          <a:endParaRPr lang="en-US"/>
        </a:p>
      </dgm:t>
    </dgm:pt>
    <dgm:pt modelId="{A601C924-9520-F046-A4DB-EF7DEE51E845}" type="pres">
      <dgm:prSet presAssocID="{B86DB287-25BF-234F-B62A-A32757A82F41}" presName="spNode" presStyleCnt="0"/>
      <dgm:spPr/>
    </dgm:pt>
    <dgm:pt modelId="{600D2C80-8342-D54D-96CF-640B96BFEDDE}" type="pres">
      <dgm:prSet presAssocID="{4414571D-57CC-204C-AB7E-88E4558DB04A}" presName="sibTrans" presStyleLbl="sibTrans1D1" presStyleIdx="3" presStyleCnt="8"/>
      <dgm:spPr/>
    </dgm:pt>
    <dgm:pt modelId="{C258C57D-58E3-DD4B-BC85-99AB3E30A286}" type="pres">
      <dgm:prSet presAssocID="{9263EB4E-2440-B247-B2D0-B47CB3382E13}" presName="node" presStyleLbl="node1" presStyleIdx="4" presStyleCnt="8" custScaleY="112128">
        <dgm:presLayoutVars>
          <dgm:bulletEnabled val="1"/>
        </dgm:presLayoutVars>
      </dgm:prSet>
      <dgm:spPr/>
      <dgm:t>
        <a:bodyPr/>
        <a:lstStyle/>
        <a:p>
          <a:endParaRPr lang="en-US"/>
        </a:p>
      </dgm:t>
    </dgm:pt>
    <dgm:pt modelId="{CB318945-B049-734A-8A11-ECC2EBA9D71B}" type="pres">
      <dgm:prSet presAssocID="{9263EB4E-2440-B247-B2D0-B47CB3382E13}" presName="spNode" presStyleCnt="0"/>
      <dgm:spPr/>
    </dgm:pt>
    <dgm:pt modelId="{18CB78B0-8584-5248-8D33-D9A8664EA712}" type="pres">
      <dgm:prSet presAssocID="{04DF0663-7137-2D46-8317-0E8776E41C4D}" presName="sibTrans" presStyleLbl="sibTrans1D1" presStyleIdx="4" presStyleCnt="8"/>
      <dgm:spPr/>
      <dgm:t>
        <a:bodyPr/>
        <a:lstStyle/>
        <a:p>
          <a:endParaRPr lang="en-US"/>
        </a:p>
      </dgm:t>
    </dgm:pt>
    <dgm:pt modelId="{E16C2458-DFAB-B24B-8321-399A7F68F55A}" type="pres">
      <dgm:prSet presAssocID="{33C0220E-7476-AC46-9F34-ACF705B83848}" presName="node" presStyleLbl="node1" presStyleIdx="5" presStyleCnt="8" custScaleX="129812" custScaleY="115897">
        <dgm:presLayoutVars>
          <dgm:bulletEnabled val="1"/>
        </dgm:presLayoutVars>
      </dgm:prSet>
      <dgm:spPr/>
      <dgm:t>
        <a:bodyPr/>
        <a:lstStyle/>
        <a:p>
          <a:endParaRPr lang="en-US"/>
        </a:p>
      </dgm:t>
    </dgm:pt>
    <dgm:pt modelId="{C487E97E-83D4-9B47-ACD7-151DF1A2D129}" type="pres">
      <dgm:prSet presAssocID="{33C0220E-7476-AC46-9F34-ACF705B83848}" presName="spNode" presStyleCnt="0"/>
      <dgm:spPr/>
    </dgm:pt>
    <dgm:pt modelId="{D89873E5-6C7A-F043-A1D8-10137D0F7FFD}" type="pres">
      <dgm:prSet presAssocID="{4E4438A1-B452-FB4D-A184-DB5419B11444}" presName="sibTrans" presStyleLbl="sibTrans1D1" presStyleIdx="5" presStyleCnt="8" custScaleX="2000000" custScaleY="2000000"/>
      <dgm:spPr/>
      <dgm:t>
        <a:bodyPr/>
        <a:lstStyle/>
        <a:p>
          <a:endParaRPr lang="en-US"/>
        </a:p>
      </dgm:t>
    </dgm:pt>
    <dgm:pt modelId="{39F7C6E6-9D96-8641-8333-2F9431E604B4}" type="pres">
      <dgm:prSet presAssocID="{2E190047-C785-3440-916B-AC78730CB876}" presName="node" presStyleLbl="node1" presStyleIdx="6" presStyleCnt="8" custScaleX="129812" custScaleY="115897">
        <dgm:presLayoutVars>
          <dgm:bulletEnabled val="1"/>
        </dgm:presLayoutVars>
      </dgm:prSet>
      <dgm:spPr/>
      <dgm:t>
        <a:bodyPr/>
        <a:lstStyle/>
        <a:p>
          <a:endParaRPr lang="en-US"/>
        </a:p>
      </dgm:t>
    </dgm:pt>
    <dgm:pt modelId="{EAD83EAB-2AC6-DA4F-B892-906DEB8CA856}" type="pres">
      <dgm:prSet presAssocID="{2E190047-C785-3440-916B-AC78730CB876}" presName="spNode" presStyleCnt="0"/>
      <dgm:spPr/>
    </dgm:pt>
    <dgm:pt modelId="{E14F22FB-1704-7A4B-B3BC-E8F7A938C976}" type="pres">
      <dgm:prSet presAssocID="{23D71077-8FC7-EC41-A673-AE35E037DEAA}" presName="sibTrans" presStyleLbl="sibTrans1D1" presStyleIdx="6" presStyleCnt="8" custScaleX="2000000" custScaleY="2000000"/>
      <dgm:spPr/>
      <dgm:t>
        <a:bodyPr/>
        <a:lstStyle/>
        <a:p>
          <a:endParaRPr lang="en-US"/>
        </a:p>
      </dgm:t>
    </dgm:pt>
    <dgm:pt modelId="{5DD42BA0-0CDF-8A49-BE6F-0F5D6EA8F703}" type="pres">
      <dgm:prSet presAssocID="{0D9B1FBE-F88D-0C42-9637-1B1A3AA17D66}" presName="node" presStyleLbl="node1" presStyleIdx="7" presStyleCnt="8" custScaleY="112128">
        <dgm:presLayoutVars>
          <dgm:bulletEnabled val="1"/>
        </dgm:presLayoutVars>
      </dgm:prSet>
      <dgm:spPr/>
      <dgm:t>
        <a:bodyPr/>
        <a:lstStyle/>
        <a:p>
          <a:endParaRPr lang="en-US"/>
        </a:p>
      </dgm:t>
    </dgm:pt>
    <dgm:pt modelId="{59F9960D-3CAF-E944-8D10-1F145E3A2C07}" type="pres">
      <dgm:prSet presAssocID="{0D9B1FBE-F88D-0C42-9637-1B1A3AA17D66}" presName="spNode" presStyleCnt="0"/>
      <dgm:spPr/>
    </dgm:pt>
    <dgm:pt modelId="{2B8F4FD6-389D-554A-81C4-4095F683A323}" type="pres">
      <dgm:prSet presAssocID="{A71D3709-F01D-CB41-B539-0F5B863A16D3}" presName="sibTrans" presStyleLbl="sibTrans1D1" presStyleIdx="7" presStyleCnt="8"/>
      <dgm:spPr/>
    </dgm:pt>
  </dgm:ptLst>
  <dgm:cxnLst>
    <dgm:cxn modelId="{306A3BAB-DBED-C547-8E3C-EAF5B3F58293}" type="presOf" srcId="{A71D3709-F01D-CB41-B539-0F5B863A16D3}" destId="{2B8F4FD6-389D-554A-81C4-4095F683A323}" srcOrd="0" destOrd="0" presId="urn:microsoft.com/office/officeart/2005/8/layout/cycle6"/>
    <dgm:cxn modelId="{0E53393C-C76D-444A-9B14-212F32B96A04}" type="presOf" srcId="{23D71077-8FC7-EC41-A673-AE35E037DEAA}" destId="{E14F22FB-1704-7A4B-B3BC-E8F7A938C976}" srcOrd="0" destOrd="0" presId="urn:microsoft.com/office/officeart/2005/8/layout/cycle6"/>
    <dgm:cxn modelId="{35191772-F9A0-3545-AA75-17D6BA56B110}" type="presOf" srcId="{21CCD61B-EA53-624E-B899-14D920547C53}" destId="{908E36E3-C92F-4C49-A551-CC6678AF4D6F}" srcOrd="0" destOrd="0" presId="urn:microsoft.com/office/officeart/2005/8/layout/cycle6"/>
    <dgm:cxn modelId="{4A95D4DA-F0AB-3B40-A106-F5D6AA23F9DE}" type="presOf" srcId="{6D86A13F-E2A4-0148-97F8-3EB9974448EF}" destId="{57C37417-4272-AD49-80FC-9D92E7AEEBCB}" srcOrd="0" destOrd="0" presId="urn:microsoft.com/office/officeart/2005/8/layout/cycle6"/>
    <dgm:cxn modelId="{BBBD01D5-3022-B94A-9939-D5E92D55B742}" type="presOf" srcId="{9263EB4E-2440-B247-B2D0-B47CB3382E13}" destId="{C258C57D-58E3-DD4B-BC85-99AB3E30A286}" srcOrd="0" destOrd="0" presId="urn:microsoft.com/office/officeart/2005/8/layout/cycle6"/>
    <dgm:cxn modelId="{9235C7EF-A691-5549-BB91-950FDAB0771E}" srcId="{82F04C57-8C7E-E04F-ACB7-804A4BF88751}" destId="{0D9B1FBE-F88D-0C42-9637-1B1A3AA17D66}" srcOrd="7" destOrd="0" parTransId="{8C79A356-260B-B54D-9E70-8A78D27F6AAA}" sibTransId="{A71D3709-F01D-CB41-B539-0F5B863A16D3}"/>
    <dgm:cxn modelId="{38E6D34A-65E4-A840-B5FD-409AEA1A2618}" srcId="{82F04C57-8C7E-E04F-ACB7-804A4BF88751}" destId="{218A0C79-AA82-9641-9C6A-ECFE236E54AE}" srcOrd="0" destOrd="0" parTransId="{44373C31-66DB-D44F-9FD6-BD80D6F4519F}" sibTransId="{89B76D22-45B6-D04D-B3DE-3CF6C913959A}"/>
    <dgm:cxn modelId="{ECF7A31D-1321-FB47-A7C1-58A3A0E5C003}" type="presOf" srcId="{89B76D22-45B6-D04D-B3DE-3CF6C913959A}" destId="{DE49F514-239F-6F4F-BA3E-548F604FE90F}" srcOrd="0" destOrd="0" presId="urn:microsoft.com/office/officeart/2005/8/layout/cycle6"/>
    <dgm:cxn modelId="{4D2809BD-A8C5-9849-9635-213152908B8D}" type="presOf" srcId="{B86DB287-25BF-234F-B62A-A32757A82F41}" destId="{C8F5D1DB-8916-884C-81B8-5C4490B995FD}" srcOrd="0" destOrd="0" presId="urn:microsoft.com/office/officeart/2005/8/layout/cycle6"/>
    <dgm:cxn modelId="{DD0D211C-C0A3-8342-BCD8-852587271B85}" type="presOf" srcId="{4E4438A1-B452-FB4D-A184-DB5419B11444}" destId="{D89873E5-6C7A-F043-A1D8-10137D0F7FFD}" srcOrd="0" destOrd="0" presId="urn:microsoft.com/office/officeart/2005/8/layout/cycle6"/>
    <dgm:cxn modelId="{9FB48525-41E4-304F-80BB-4449C9A82030}" type="presOf" srcId="{4414571D-57CC-204C-AB7E-88E4558DB04A}" destId="{600D2C80-8342-D54D-96CF-640B96BFEDDE}" srcOrd="0" destOrd="0" presId="urn:microsoft.com/office/officeart/2005/8/layout/cycle6"/>
    <dgm:cxn modelId="{5229DD0A-1982-1E46-A001-AE47853D3E8B}" type="presOf" srcId="{36B5443E-0670-B044-A748-9C77FF8A727F}" destId="{539EFBAD-DBE8-074A-9C92-7227A6D5D976}" srcOrd="0" destOrd="0" presId="urn:microsoft.com/office/officeart/2005/8/layout/cycle6"/>
    <dgm:cxn modelId="{E55D40D8-408B-7D44-A23E-4715D646A698}" type="presOf" srcId="{C26E5FF3-6C1B-2649-A32E-BE952D2D42C2}" destId="{D9EB7E58-AACE-8A40-A76F-F160A2687875}" srcOrd="0" destOrd="0" presId="urn:microsoft.com/office/officeart/2005/8/layout/cycle6"/>
    <dgm:cxn modelId="{5B6EA5CE-C0CB-F841-B5CA-87BB9A329F38}" srcId="{82F04C57-8C7E-E04F-ACB7-804A4BF88751}" destId="{C26E5FF3-6C1B-2649-A32E-BE952D2D42C2}" srcOrd="1" destOrd="0" parTransId="{93C6E96B-73E5-9641-ACD9-A12E779000C4}" sibTransId="{36B5443E-0670-B044-A748-9C77FF8A727F}"/>
    <dgm:cxn modelId="{B702B8E7-9FC4-9F4B-920F-2A9934D86E82}" srcId="{82F04C57-8C7E-E04F-ACB7-804A4BF88751}" destId="{21CCD61B-EA53-624E-B899-14D920547C53}" srcOrd="2" destOrd="0" parTransId="{8C6D08BB-7598-0846-8EC7-5F720B336A88}" sibTransId="{6D86A13F-E2A4-0148-97F8-3EB9974448EF}"/>
    <dgm:cxn modelId="{BC747358-25D2-934B-97CD-713C329138D0}" type="presOf" srcId="{82F04C57-8C7E-E04F-ACB7-804A4BF88751}" destId="{53412520-8BE5-B94D-8CA8-D6D226BAC0DD}" srcOrd="0" destOrd="0" presId="urn:microsoft.com/office/officeart/2005/8/layout/cycle6"/>
    <dgm:cxn modelId="{0C257481-943C-7649-9EBB-248B90A343F1}" type="presOf" srcId="{04DF0663-7137-2D46-8317-0E8776E41C4D}" destId="{18CB78B0-8584-5248-8D33-D9A8664EA712}" srcOrd="0" destOrd="0" presId="urn:microsoft.com/office/officeart/2005/8/layout/cycle6"/>
    <dgm:cxn modelId="{EA085EBA-7F27-F443-A5D9-3DF177BDB5E6}" srcId="{82F04C57-8C7E-E04F-ACB7-804A4BF88751}" destId="{2E190047-C785-3440-916B-AC78730CB876}" srcOrd="6" destOrd="0" parTransId="{D5F18338-9309-E34B-82F6-FB291B4FA17A}" sibTransId="{23D71077-8FC7-EC41-A673-AE35E037DEAA}"/>
    <dgm:cxn modelId="{030026AE-D429-6A4F-BF76-88D13CEF9B75}" type="presOf" srcId="{218A0C79-AA82-9641-9C6A-ECFE236E54AE}" destId="{2DA788C1-9FFF-A84F-92E5-A6AF4B2E06FF}" srcOrd="0" destOrd="0" presId="urn:microsoft.com/office/officeart/2005/8/layout/cycle6"/>
    <dgm:cxn modelId="{B73D2026-A2BA-F746-A3EE-D89EA33335C1}" srcId="{82F04C57-8C7E-E04F-ACB7-804A4BF88751}" destId="{B86DB287-25BF-234F-B62A-A32757A82F41}" srcOrd="3" destOrd="0" parTransId="{A1218CCA-9053-3D47-8391-66B239656F81}" sibTransId="{4414571D-57CC-204C-AB7E-88E4558DB04A}"/>
    <dgm:cxn modelId="{7971198F-CF1A-B54C-860A-74FF1B2B7BDE}" srcId="{82F04C57-8C7E-E04F-ACB7-804A4BF88751}" destId="{9263EB4E-2440-B247-B2D0-B47CB3382E13}" srcOrd="4" destOrd="0" parTransId="{9CC5EBB2-F77B-0A47-A848-37DDD0D28D53}" sibTransId="{04DF0663-7137-2D46-8317-0E8776E41C4D}"/>
    <dgm:cxn modelId="{094B0339-68D6-B844-B56A-D394FFD7C8A7}" type="presOf" srcId="{2E190047-C785-3440-916B-AC78730CB876}" destId="{39F7C6E6-9D96-8641-8333-2F9431E604B4}" srcOrd="0" destOrd="0" presId="urn:microsoft.com/office/officeart/2005/8/layout/cycle6"/>
    <dgm:cxn modelId="{BE9AEDCA-1B9F-9545-8AAA-70753D5C2387}" type="presOf" srcId="{33C0220E-7476-AC46-9F34-ACF705B83848}" destId="{E16C2458-DFAB-B24B-8321-399A7F68F55A}" srcOrd="0" destOrd="0" presId="urn:microsoft.com/office/officeart/2005/8/layout/cycle6"/>
    <dgm:cxn modelId="{F8A86D34-DAC1-B34F-92D6-C505DC754F2D}" type="presOf" srcId="{0D9B1FBE-F88D-0C42-9637-1B1A3AA17D66}" destId="{5DD42BA0-0CDF-8A49-BE6F-0F5D6EA8F703}" srcOrd="0" destOrd="0" presId="urn:microsoft.com/office/officeart/2005/8/layout/cycle6"/>
    <dgm:cxn modelId="{BD5EE042-B13C-1B48-A0A3-B46017442F48}" srcId="{82F04C57-8C7E-E04F-ACB7-804A4BF88751}" destId="{33C0220E-7476-AC46-9F34-ACF705B83848}" srcOrd="5" destOrd="0" parTransId="{75C247B6-C9DE-8C4D-A356-FF755FD2E61F}" sibTransId="{4E4438A1-B452-FB4D-A184-DB5419B11444}"/>
    <dgm:cxn modelId="{DFCDDB9C-71CB-774D-850B-A74D728B49C1}" type="presParOf" srcId="{53412520-8BE5-B94D-8CA8-D6D226BAC0DD}" destId="{2DA788C1-9FFF-A84F-92E5-A6AF4B2E06FF}" srcOrd="0" destOrd="0" presId="urn:microsoft.com/office/officeart/2005/8/layout/cycle6"/>
    <dgm:cxn modelId="{B931AF8B-B02C-3242-8795-4A315F8DA7DC}" type="presParOf" srcId="{53412520-8BE5-B94D-8CA8-D6D226BAC0DD}" destId="{411D1E2B-293C-404C-B09B-D10148469765}" srcOrd="1" destOrd="0" presId="urn:microsoft.com/office/officeart/2005/8/layout/cycle6"/>
    <dgm:cxn modelId="{31E5913C-C05B-3B4B-A864-89BA78A498E7}" type="presParOf" srcId="{53412520-8BE5-B94D-8CA8-D6D226BAC0DD}" destId="{DE49F514-239F-6F4F-BA3E-548F604FE90F}" srcOrd="2" destOrd="0" presId="urn:microsoft.com/office/officeart/2005/8/layout/cycle6"/>
    <dgm:cxn modelId="{5E92E5F5-2736-BE4E-B4F4-029C4AA6EA8B}" type="presParOf" srcId="{53412520-8BE5-B94D-8CA8-D6D226BAC0DD}" destId="{D9EB7E58-AACE-8A40-A76F-F160A2687875}" srcOrd="3" destOrd="0" presId="urn:microsoft.com/office/officeart/2005/8/layout/cycle6"/>
    <dgm:cxn modelId="{F0AF9C38-87A3-4A41-AD8D-F858FB75D906}" type="presParOf" srcId="{53412520-8BE5-B94D-8CA8-D6D226BAC0DD}" destId="{DC75F1F1-2DC0-4943-AEFC-94BA4F27F343}" srcOrd="4" destOrd="0" presId="urn:microsoft.com/office/officeart/2005/8/layout/cycle6"/>
    <dgm:cxn modelId="{84912F62-95FB-0646-8E0C-03AE13412296}" type="presParOf" srcId="{53412520-8BE5-B94D-8CA8-D6D226BAC0DD}" destId="{539EFBAD-DBE8-074A-9C92-7227A6D5D976}" srcOrd="5" destOrd="0" presId="urn:microsoft.com/office/officeart/2005/8/layout/cycle6"/>
    <dgm:cxn modelId="{CCDF9869-A584-5E4E-9D1A-A98D4175848F}" type="presParOf" srcId="{53412520-8BE5-B94D-8CA8-D6D226BAC0DD}" destId="{908E36E3-C92F-4C49-A551-CC6678AF4D6F}" srcOrd="6" destOrd="0" presId="urn:microsoft.com/office/officeart/2005/8/layout/cycle6"/>
    <dgm:cxn modelId="{BD0C34AD-E8C9-4E45-8CF7-6375167ED6E4}" type="presParOf" srcId="{53412520-8BE5-B94D-8CA8-D6D226BAC0DD}" destId="{F96E3965-3665-614F-8152-9FC9E8A6565A}" srcOrd="7" destOrd="0" presId="urn:microsoft.com/office/officeart/2005/8/layout/cycle6"/>
    <dgm:cxn modelId="{39821580-DB59-254D-B12A-17D7DF67635F}" type="presParOf" srcId="{53412520-8BE5-B94D-8CA8-D6D226BAC0DD}" destId="{57C37417-4272-AD49-80FC-9D92E7AEEBCB}" srcOrd="8" destOrd="0" presId="urn:microsoft.com/office/officeart/2005/8/layout/cycle6"/>
    <dgm:cxn modelId="{F7494590-6966-0641-AC94-A18ACA1D5DE0}" type="presParOf" srcId="{53412520-8BE5-B94D-8CA8-D6D226BAC0DD}" destId="{C8F5D1DB-8916-884C-81B8-5C4490B995FD}" srcOrd="9" destOrd="0" presId="urn:microsoft.com/office/officeart/2005/8/layout/cycle6"/>
    <dgm:cxn modelId="{97D14122-7FBA-7744-8A7B-EB507E792D09}" type="presParOf" srcId="{53412520-8BE5-B94D-8CA8-D6D226BAC0DD}" destId="{A601C924-9520-F046-A4DB-EF7DEE51E845}" srcOrd="10" destOrd="0" presId="urn:microsoft.com/office/officeart/2005/8/layout/cycle6"/>
    <dgm:cxn modelId="{2804EE6E-B870-6E43-AA1C-238548486B6F}" type="presParOf" srcId="{53412520-8BE5-B94D-8CA8-D6D226BAC0DD}" destId="{600D2C80-8342-D54D-96CF-640B96BFEDDE}" srcOrd="11" destOrd="0" presId="urn:microsoft.com/office/officeart/2005/8/layout/cycle6"/>
    <dgm:cxn modelId="{BF5A460B-D74D-2A43-A052-CEA430558B1A}" type="presParOf" srcId="{53412520-8BE5-B94D-8CA8-D6D226BAC0DD}" destId="{C258C57D-58E3-DD4B-BC85-99AB3E30A286}" srcOrd="12" destOrd="0" presId="urn:microsoft.com/office/officeart/2005/8/layout/cycle6"/>
    <dgm:cxn modelId="{6EF9E4A8-594D-134E-98B2-449F2880D9DC}" type="presParOf" srcId="{53412520-8BE5-B94D-8CA8-D6D226BAC0DD}" destId="{CB318945-B049-734A-8A11-ECC2EBA9D71B}" srcOrd="13" destOrd="0" presId="urn:microsoft.com/office/officeart/2005/8/layout/cycle6"/>
    <dgm:cxn modelId="{EC0710B6-871D-C346-ADDD-6D1ADFAA93E2}" type="presParOf" srcId="{53412520-8BE5-B94D-8CA8-D6D226BAC0DD}" destId="{18CB78B0-8584-5248-8D33-D9A8664EA712}" srcOrd="14" destOrd="0" presId="urn:microsoft.com/office/officeart/2005/8/layout/cycle6"/>
    <dgm:cxn modelId="{C862E404-E393-D74F-9BB0-0C9FCF557104}" type="presParOf" srcId="{53412520-8BE5-B94D-8CA8-D6D226BAC0DD}" destId="{E16C2458-DFAB-B24B-8321-399A7F68F55A}" srcOrd="15" destOrd="0" presId="urn:microsoft.com/office/officeart/2005/8/layout/cycle6"/>
    <dgm:cxn modelId="{0F2A89C8-A425-AC4B-B38F-BD00C03BD901}" type="presParOf" srcId="{53412520-8BE5-B94D-8CA8-D6D226BAC0DD}" destId="{C487E97E-83D4-9B47-ACD7-151DF1A2D129}" srcOrd="16" destOrd="0" presId="urn:microsoft.com/office/officeart/2005/8/layout/cycle6"/>
    <dgm:cxn modelId="{3E825FC2-312D-8C41-98D3-C9EEA768AD53}" type="presParOf" srcId="{53412520-8BE5-B94D-8CA8-D6D226BAC0DD}" destId="{D89873E5-6C7A-F043-A1D8-10137D0F7FFD}" srcOrd="17" destOrd="0" presId="urn:microsoft.com/office/officeart/2005/8/layout/cycle6"/>
    <dgm:cxn modelId="{61763DE7-1123-4444-BC78-8E18651512CC}" type="presParOf" srcId="{53412520-8BE5-B94D-8CA8-D6D226BAC0DD}" destId="{39F7C6E6-9D96-8641-8333-2F9431E604B4}" srcOrd="18" destOrd="0" presId="urn:microsoft.com/office/officeart/2005/8/layout/cycle6"/>
    <dgm:cxn modelId="{958C474E-47DE-B241-ADD2-4F6F2FD5128A}" type="presParOf" srcId="{53412520-8BE5-B94D-8CA8-D6D226BAC0DD}" destId="{EAD83EAB-2AC6-DA4F-B892-906DEB8CA856}" srcOrd="19" destOrd="0" presId="urn:microsoft.com/office/officeart/2005/8/layout/cycle6"/>
    <dgm:cxn modelId="{3F8413E9-F63B-A84E-9A27-E0CC226DF9AB}" type="presParOf" srcId="{53412520-8BE5-B94D-8CA8-D6D226BAC0DD}" destId="{E14F22FB-1704-7A4B-B3BC-E8F7A938C976}" srcOrd="20" destOrd="0" presId="urn:microsoft.com/office/officeart/2005/8/layout/cycle6"/>
    <dgm:cxn modelId="{4A88B0F6-E35F-5C43-8AA0-147FF1FD21DF}" type="presParOf" srcId="{53412520-8BE5-B94D-8CA8-D6D226BAC0DD}" destId="{5DD42BA0-0CDF-8A49-BE6F-0F5D6EA8F703}" srcOrd="21" destOrd="0" presId="urn:microsoft.com/office/officeart/2005/8/layout/cycle6"/>
    <dgm:cxn modelId="{58A64055-45F0-9249-8E9C-C566D5CB7BC1}" type="presParOf" srcId="{53412520-8BE5-B94D-8CA8-D6D226BAC0DD}" destId="{59F9960D-3CAF-E944-8D10-1F145E3A2C07}" srcOrd="22" destOrd="0" presId="urn:microsoft.com/office/officeart/2005/8/layout/cycle6"/>
    <dgm:cxn modelId="{BB093061-CDFE-484C-A51B-954CAC1B0742}" type="presParOf" srcId="{53412520-8BE5-B94D-8CA8-D6D226BAC0DD}" destId="{2B8F4FD6-389D-554A-81C4-4095F683A323}" srcOrd="23" destOrd="0" presId="urn:microsoft.com/office/officeart/2005/8/layout/cycle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5FF6BEB-F05A-8C4A-8079-D5C02FEF9828}" type="doc">
      <dgm:prSet loTypeId="urn:microsoft.com/office/officeart/2005/8/layout/chevron2" loCatId="" qsTypeId="urn:microsoft.com/office/officeart/2005/8/quickstyle/simple4" qsCatId="simple" csTypeId="urn:microsoft.com/office/officeart/2005/8/colors/accent1_2" csCatId="accent1" phldr="1"/>
      <dgm:spPr/>
      <dgm:t>
        <a:bodyPr/>
        <a:lstStyle/>
        <a:p>
          <a:endParaRPr lang="en-US"/>
        </a:p>
      </dgm:t>
    </dgm:pt>
    <dgm:pt modelId="{6BD492CB-EB90-BC40-95CC-A06C1C21C891}">
      <dgm:prSet phldrT="[Text]"/>
      <dgm:spPr/>
      <dgm:t>
        <a:bodyPr/>
        <a:lstStyle/>
        <a:p>
          <a:endParaRPr lang="en-US" dirty="0"/>
        </a:p>
      </dgm:t>
    </dgm:pt>
    <dgm:pt modelId="{81728D64-FBE9-694B-A244-E34E7D405023}" type="parTrans" cxnId="{D23B10EC-FB50-0443-B0C0-F6AE0B8E1274}">
      <dgm:prSet/>
      <dgm:spPr/>
      <dgm:t>
        <a:bodyPr/>
        <a:lstStyle/>
        <a:p>
          <a:endParaRPr lang="en-US"/>
        </a:p>
      </dgm:t>
    </dgm:pt>
    <dgm:pt modelId="{A118078F-DC15-9C41-873C-E37531E81586}" type="sibTrans" cxnId="{D23B10EC-FB50-0443-B0C0-F6AE0B8E1274}">
      <dgm:prSet/>
      <dgm:spPr/>
      <dgm:t>
        <a:bodyPr/>
        <a:lstStyle/>
        <a:p>
          <a:endParaRPr lang="en-US"/>
        </a:p>
      </dgm:t>
    </dgm:pt>
    <dgm:pt modelId="{35F5F224-9D75-AE45-AC9D-D39543F3BA38}">
      <dgm:prSet phldrT="[Text]"/>
      <dgm:spPr/>
      <dgm:t>
        <a:bodyPr/>
        <a:lstStyle/>
        <a:p>
          <a:r>
            <a:rPr lang="en-US" dirty="0" smtClean="0"/>
            <a:t>Prepare defaults </a:t>
          </a:r>
          <a:endParaRPr lang="en-US" dirty="0"/>
        </a:p>
      </dgm:t>
    </dgm:pt>
    <dgm:pt modelId="{461C6EA2-C7BB-B644-BEB7-8BFE2F143CB7}" type="parTrans" cxnId="{E5F3ED9E-7E61-A74D-A2B5-E88AE23BC3E4}">
      <dgm:prSet/>
      <dgm:spPr/>
      <dgm:t>
        <a:bodyPr/>
        <a:lstStyle/>
        <a:p>
          <a:endParaRPr lang="en-US"/>
        </a:p>
      </dgm:t>
    </dgm:pt>
    <dgm:pt modelId="{6A4F7EAF-DD96-5C4A-9B47-CB3F584E040E}" type="sibTrans" cxnId="{E5F3ED9E-7E61-A74D-A2B5-E88AE23BC3E4}">
      <dgm:prSet/>
      <dgm:spPr/>
      <dgm:t>
        <a:bodyPr/>
        <a:lstStyle/>
        <a:p>
          <a:endParaRPr lang="en-US"/>
        </a:p>
      </dgm:t>
    </dgm:pt>
    <dgm:pt modelId="{B539F9E9-A622-494F-8381-162E966143DD}">
      <dgm:prSet phldrT="[Text]"/>
      <dgm:spPr/>
      <dgm:t>
        <a:bodyPr/>
        <a:lstStyle/>
        <a:p>
          <a:r>
            <a:rPr lang="en-US" dirty="0" smtClean="0"/>
            <a:t> </a:t>
          </a:r>
          <a:endParaRPr lang="en-US" dirty="0"/>
        </a:p>
      </dgm:t>
    </dgm:pt>
    <dgm:pt modelId="{3D56E859-07FE-8846-888A-AAF1909A0B31}" type="parTrans" cxnId="{6CF30940-54FC-B54E-A51A-48E4B6180662}">
      <dgm:prSet/>
      <dgm:spPr/>
      <dgm:t>
        <a:bodyPr/>
        <a:lstStyle/>
        <a:p>
          <a:endParaRPr lang="en-US"/>
        </a:p>
      </dgm:t>
    </dgm:pt>
    <dgm:pt modelId="{1D18F3F1-B48B-764E-A070-70F35FE9F9F4}" type="sibTrans" cxnId="{6CF30940-54FC-B54E-A51A-48E4B6180662}">
      <dgm:prSet/>
      <dgm:spPr/>
      <dgm:t>
        <a:bodyPr/>
        <a:lstStyle/>
        <a:p>
          <a:endParaRPr lang="en-US"/>
        </a:p>
      </dgm:t>
    </dgm:pt>
    <dgm:pt modelId="{CB15BEFD-2329-2047-9354-599DC81AAB29}">
      <dgm:prSet phldrT="[Text]"/>
      <dgm:spPr/>
      <dgm:t>
        <a:bodyPr/>
        <a:lstStyle/>
        <a:p>
          <a:r>
            <a:rPr lang="en-US" dirty="0" smtClean="0"/>
            <a:t>Boot</a:t>
          </a:r>
          <a:endParaRPr lang="en-US" dirty="0"/>
        </a:p>
      </dgm:t>
    </dgm:pt>
    <dgm:pt modelId="{873440A3-6823-FF4F-B543-C43E71DF6414}" type="parTrans" cxnId="{81B066A0-0428-404B-8ABE-8A2E9D8271B5}">
      <dgm:prSet/>
      <dgm:spPr/>
      <dgm:t>
        <a:bodyPr/>
        <a:lstStyle/>
        <a:p>
          <a:endParaRPr lang="en-US"/>
        </a:p>
      </dgm:t>
    </dgm:pt>
    <dgm:pt modelId="{0EB01C77-2002-8C4E-9049-0BE200302F7B}" type="sibTrans" cxnId="{81B066A0-0428-404B-8ABE-8A2E9D8271B5}">
      <dgm:prSet/>
      <dgm:spPr/>
      <dgm:t>
        <a:bodyPr/>
        <a:lstStyle/>
        <a:p>
          <a:endParaRPr lang="en-US"/>
        </a:p>
      </dgm:t>
    </dgm:pt>
    <dgm:pt modelId="{484458D4-F8D8-4643-B05C-601F7E9A1059}">
      <dgm:prSet phldrT="[Text]"/>
      <dgm:spPr/>
      <dgm:t>
        <a:bodyPr/>
        <a:lstStyle/>
        <a:p>
          <a:r>
            <a:rPr lang="en-US" dirty="0" smtClean="0"/>
            <a:t> </a:t>
          </a:r>
          <a:endParaRPr lang="en-US" dirty="0"/>
        </a:p>
      </dgm:t>
    </dgm:pt>
    <dgm:pt modelId="{97243655-E467-2345-98A2-1B08BB4473E6}" type="parTrans" cxnId="{44BBB488-E02C-F146-9CCC-2705B67C08C0}">
      <dgm:prSet/>
      <dgm:spPr/>
      <dgm:t>
        <a:bodyPr/>
        <a:lstStyle/>
        <a:p>
          <a:endParaRPr lang="en-US"/>
        </a:p>
      </dgm:t>
    </dgm:pt>
    <dgm:pt modelId="{86515B6B-88FF-FD4E-A530-88B65F14BC67}" type="sibTrans" cxnId="{44BBB488-E02C-F146-9CCC-2705B67C08C0}">
      <dgm:prSet/>
      <dgm:spPr/>
      <dgm:t>
        <a:bodyPr/>
        <a:lstStyle/>
        <a:p>
          <a:endParaRPr lang="en-US"/>
        </a:p>
      </dgm:t>
    </dgm:pt>
    <dgm:pt modelId="{826FD8A3-CDAD-6944-9382-C0E76CA4825D}">
      <dgm:prSet phldrT="[Text]"/>
      <dgm:spPr/>
      <dgm:t>
        <a:bodyPr/>
        <a:lstStyle/>
        <a:p>
          <a:r>
            <a:rPr lang="en-US" dirty="0" smtClean="0"/>
            <a:t>Login</a:t>
          </a:r>
          <a:endParaRPr lang="en-US" dirty="0"/>
        </a:p>
      </dgm:t>
    </dgm:pt>
    <dgm:pt modelId="{32C450A3-3FD8-F44D-8DE7-71E8DDB0DDEC}" type="parTrans" cxnId="{E61A3EF6-7FF8-F347-BD46-28FEC51ACC70}">
      <dgm:prSet/>
      <dgm:spPr/>
      <dgm:t>
        <a:bodyPr/>
        <a:lstStyle/>
        <a:p>
          <a:endParaRPr lang="en-US"/>
        </a:p>
      </dgm:t>
    </dgm:pt>
    <dgm:pt modelId="{2238CE5E-6CA9-5F44-81C6-5052B84AF32A}" type="sibTrans" cxnId="{E61A3EF6-7FF8-F347-BD46-28FEC51ACC70}">
      <dgm:prSet/>
      <dgm:spPr/>
      <dgm:t>
        <a:bodyPr/>
        <a:lstStyle/>
        <a:p>
          <a:endParaRPr lang="en-US"/>
        </a:p>
      </dgm:t>
    </dgm:pt>
    <dgm:pt modelId="{5937BF44-8BC2-3F4E-A046-57C65D3758D8}">
      <dgm:prSet phldrT="[Text]"/>
      <dgm:spPr/>
      <dgm:t>
        <a:bodyPr/>
        <a:lstStyle/>
        <a:p>
          <a:r>
            <a:rPr lang="en-US" dirty="0" smtClean="0"/>
            <a:t>Management</a:t>
          </a:r>
          <a:endParaRPr lang="en-US" dirty="0"/>
        </a:p>
      </dgm:t>
    </dgm:pt>
    <dgm:pt modelId="{A272F993-81F2-494A-99D6-0EE7F0FD836C}" type="parTrans" cxnId="{58B455D7-EE9D-DD48-A915-6E79ABEFFAC3}">
      <dgm:prSet/>
      <dgm:spPr/>
      <dgm:t>
        <a:bodyPr/>
        <a:lstStyle/>
        <a:p>
          <a:endParaRPr lang="en-US"/>
        </a:p>
      </dgm:t>
    </dgm:pt>
    <dgm:pt modelId="{B52B7AAD-A6AE-6446-9F87-CA6ACA80F676}" type="sibTrans" cxnId="{58B455D7-EE9D-DD48-A915-6E79ABEFFAC3}">
      <dgm:prSet/>
      <dgm:spPr/>
      <dgm:t>
        <a:bodyPr/>
        <a:lstStyle/>
        <a:p>
          <a:endParaRPr lang="en-US"/>
        </a:p>
      </dgm:t>
    </dgm:pt>
    <dgm:pt modelId="{15E982FF-0807-AC45-8DA4-DA462961F88A}">
      <dgm:prSet phldrT="[Text]"/>
      <dgm:spPr/>
      <dgm:t>
        <a:bodyPr/>
        <a:lstStyle/>
        <a:p>
          <a:endParaRPr lang="en-US" dirty="0"/>
        </a:p>
      </dgm:t>
    </dgm:pt>
    <dgm:pt modelId="{68998EE5-CF36-C34A-A3BF-274C9EDBC94E}" type="parTrans" cxnId="{70CA36E9-EAE6-5245-863B-00B51451B2B3}">
      <dgm:prSet/>
      <dgm:spPr/>
      <dgm:t>
        <a:bodyPr/>
        <a:lstStyle/>
        <a:p>
          <a:endParaRPr lang="en-US"/>
        </a:p>
      </dgm:t>
    </dgm:pt>
    <dgm:pt modelId="{A5BC42BE-ACBE-D944-ABD1-2FAC5B26DADD}" type="sibTrans" cxnId="{70CA36E9-EAE6-5245-863B-00B51451B2B3}">
      <dgm:prSet/>
      <dgm:spPr/>
      <dgm:t>
        <a:bodyPr/>
        <a:lstStyle/>
        <a:p>
          <a:endParaRPr lang="en-US"/>
        </a:p>
      </dgm:t>
    </dgm:pt>
    <dgm:pt modelId="{F0E8745A-CE44-4F4A-A884-1E62D14C9057}">
      <dgm:prSet phldrT="[Text]"/>
      <dgm:spPr/>
      <dgm:t>
        <a:bodyPr/>
        <a:lstStyle/>
        <a:p>
          <a:r>
            <a:rPr lang="en-US" dirty="0" err="1" smtClean="0"/>
            <a:t>cloudmesh.yaml</a:t>
          </a:r>
          <a:endParaRPr lang="en-US" dirty="0"/>
        </a:p>
      </dgm:t>
    </dgm:pt>
    <dgm:pt modelId="{0D57B7A1-14E4-9043-BB6C-9BBF50022959}" type="parTrans" cxnId="{767EDC74-7B20-0F4F-AA3D-CA138A71F3FA}">
      <dgm:prSet/>
      <dgm:spPr/>
      <dgm:t>
        <a:bodyPr/>
        <a:lstStyle/>
        <a:p>
          <a:endParaRPr lang="en-US"/>
        </a:p>
      </dgm:t>
    </dgm:pt>
    <dgm:pt modelId="{2B51EC32-DAAD-BC4F-896C-A16DCCA2DD3C}" type="sibTrans" cxnId="{767EDC74-7B20-0F4F-AA3D-CA138A71F3FA}">
      <dgm:prSet/>
      <dgm:spPr/>
      <dgm:t>
        <a:bodyPr/>
        <a:lstStyle/>
        <a:p>
          <a:endParaRPr lang="en-US"/>
        </a:p>
      </dgm:t>
    </dgm:pt>
    <dgm:pt modelId="{0DCCCCD1-3404-DC4A-B1E0-F9A8A683BBE0}">
      <dgm:prSet phldrT="[Text]"/>
      <dgm:spPr/>
      <dgm:t>
        <a:bodyPr/>
        <a:lstStyle/>
        <a:p>
          <a:endParaRPr lang="en-US" dirty="0"/>
        </a:p>
      </dgm:t>
    </dgm:pt>
    <dgm:pt modelId="{8A7DF2BF-F5A0-0C48-86B6-067D35D31CB1}" type="parTrans" cxnId="{2EDDDF68-F8D1-624E-84F6-103A9D2FF9F4}">
      <dgm:prSet/>
      <dgm:spPr/>
      <dgm:t>
        <a:bodyPr/>
        <a:lstStyle/>
        <a:p>
          <a:endParaRPr lang="en-US"/>
        </a:p>
      </dgm:t>
    </dgm:pt>
    <dgm:pt modelId="{7984B034-E5F2-C04B-BEA8-DC29249309BD}" type="sibTrans" cxnId="{2EDDDF68-F8D1-624E-84F6-103A9D2FF9F4}">
      <dgm:prSet/>
      <dgm:spPr/>
      <dgm:t>
        <a:bodyPr/>
        <a:lstStyle/>
        <a:p>
          <a:endParaRPr lang="en-US"/>
        </a:p>
      </dgm:t>
    </dgm:pt>
    <dgm:pt modelId="{595B79D9-CC8E-DE46-9D3D-55452CC1353A}" type="pres">
      <dgm:prSet presAssocID="{25FF6BEB-F05A-8C4A-8079-D5C02FEF9828}" presName="linearFlow" presStyleCnt="0">
        <dgm:presLayoutVars>
          <dgm:dir/>
          <dgm:animLvl val="lvl"/>
          <dgm:resizeHandles val="exact"/>
        </dgm:presLayoutVars>
      </dgm:prSet>
      <dgm:spPr/>
      <dgm:t>
        <a:bodyPr/>
        <a:lstStyle/>
        <a:p>
          <a:endParaRPr lang="en-US"/>
        </a:p>
      </dgm:t>
    </dgm:pt>
    <dgm:pt modelId="{8841819C-20A3-D64A-B345-FA34D1490723}" type="pres">
      <dgm:prSet presAssocID="{0DCCCCD1-3404-DC4A-B1E0-F9A8A683BBE0}" presName="composite" presStyleCnt="0"/>
      <dgm:spPr/>
    </dgm:pt>
    <dgm:pt modelId="{5C2C8B0C-188C-7D4D-9307-6C40A7482695}" type="pres">
      <dgm:prSet presAssocID="{0DCCCCD1-3404-DC4A-B1E0-F9A8A683BBE0}" presName="parentText" presStyleLbl="alignNode1" presStyleIdx="0" presStyleCnt="5">
        <dgm:presLayoutVars>
          <dgm:chMax val="1"/>
          <dgm:bulletEnabled val="1"/>
        </dgm:presLayoutVars>
      </dgm:prSet>
      <dgm:spPr/>
      <dgm:t>
        <a:bodyPr/>
        <a:lstStyle/>
        <a:p>
          <a:endParaRPr lang="en-US"/>
        </a:p>
      </dgm:t>
    </dgm:pt>
    <dgm:pt modelId="{8916EB20-51FF-E543-ACF3-9DBAF752EE9F}" type="pres">
      <dgm:prSet presAssocID="{0DCCCCD1-3404-DC4A-B1E0-F9A8A683BBE0}" presName="descendantText" presStyleLbl="alignAcc1" presStyleIdx="0" presStyleCnt="5">
        <dgm:presLayoutVars>
          <dgm:bulletEnabled val="1"/>
        </dgm:presLayoutVars>
      </dgm:prSet>
      <dgm:spPr/>
      <dgm:t>
        <a:bodyPr/>
        <a:lstStyle/>
        <a:p>
          <a:endParaRPr lang="en-US"/>
        </a:p>
      </dgm:t>
    </dgm:pt>
    <dgm:pt modelId="{F5E1D3FF-440D-1B45-8619-E3EBCEC213E4}" type="pres">
      <dgm:prSet presAssocID="{7984B034-E5F2-C04B-BEA8-DC29249309BD}" presName="sp" presStyleCnt="0"/>
      <dgm:spPr/>
    </dgm:pt>
    <dgm:pt modelId="{41559C4F-AB37-8342-94BB-5484B320B9BD}" type="pres">
      <dgm:prSet presAssocID="{6BD492CB-EB90-BC40-95CC-A06C1C21C891}" presName="composite" presStyleCnt="0"/>
      <dgm:spPr/>
    </dgm:pt>
    <dgm:pt modelId="{FA98480E-417F-C549-A4B4-DCFA0BFF7797}" type="pres">
      <dgm:prSet presAssocID="{6BD492CB-EB90-BC40-95CC-A06C1C21C891}" presName="parentText" presStyleLbl="alignNode1" presStyleIdx="1" presStyleCnt="5">
        <dgm:presLayoutVars>
          <dgm:chMax val="1"/>
          <dgm:bulletEnabled val="1"/>
        </dgm:presLayoutVars>
      </dgm:prSet>
      <dgm:spPr/>
      <dgm:t>
        <a:bodyPr/>
        <a:lstStyle/>
        <a:p>
          <a:endParaRPr lang="en-US"/>
        </a:p>
      </dgm:t>
    </dgm:pt>
    <dgm:pt modelId="{F52A9EF3-9959-7949-8B7F-135342C95163}" type="pres">
      <dgm:prSet presAssocID="{6BD492CB-EB90-BC40-95CC-A06C1C21C891}" presName="descendantText" presStyleLbl="alignAcc1" presStyleIdx="1" presStyleCnt="5">
        <dgm:presLayoutVars>
          <dgm:bulletEnabled val="1"/>
        </dgm:presLayoutVars>
      </dgm:prSet>
      <dgm:spPr/>
      <dgm:t>
        <a:bodyPr/>
        <a:lstStyle/>
        <a:p>
          <a:endParaRPr lang="en-US"/>
        </a:p>
      </dgm:t>
    </dgm:pt>
    <dgm:pt modelId="{08933D0B-2DD6-EC4E-AFE2-01BCFC05194A}" type="pres">
      <dgm:prSet presAssocID="{A118078F-DC15-9C41-873C-E37531E81586}" presName="sp" presStyleCnt="0"/>
      <dgm:spPr/>
    </dgm:pt>
    <dgm:pt modelId="{CC99331B-00B2-304B-9604-D649F3D67134}" type="pres">
      <dgm:prSet presAssocID="{B539F9E9-A622-494F-8381-162E966143DD}" presName="composite" presStyleCnt="0"/>
      <dgm:spPr/>
    </dgm:pt>
    <dgm:pt modelId="{FB6D577F-41F7-0348-93EC-8518FD16D4D5}" type="pres">
      <dgm:prSet presAssocID="{B539F9E9-A622-494F-8381-162E966143DD}" presName="parentText" presStyleLbl="alignNode1" presStyleIdx="2" presStyleCnt="5">
        <dgm:presLayoutVars>
          <dgm:chMax val="1"/>
          <dgm:bulletEnabled val="1"/>
        </dgm:presLayoutVars>
      </dgm:prSet>
      <dgm:spPr/>
      <dgm:t>
        <a:bodyPr/>
        <a:lstStyle/>
        <a:p>
          <a:endParaRPr lang="en-US"/>
        </a:p>
      </dgm:t>
    </dgm:pt>
    <dgm:pt modelId="{0576F4E6-DC4C-9444-B927-CBEE81F45A6A}" type="pres">
      <dgm:prSet presAssocID="{B539F9E9-A622-494F-8381-162E966143DD}" presName="descendantText" presStyleLbl="alignAcc1" presStyleIdx="2" presStyleCnt="5">
        <dgm:presLayoutVars>
          <dgm:bulletEnabled val="1"/>
        </dgm:presLayoutVars>
      </dgm:prSet>
      <dgm:spPr/>
      <dgm:t>
        <a:bodyPr/>
        <a:lstStyle/>
        <a:p>
          <a:endParaRPr lang="en-US"/>
        </a:p>
      </dgm:t>
    </dgm:pt>
    <dgm:pt modelId="{6A53FB0F-2685-9648-88EC-D689EF8E8817}" type="pres">
      <dgm:prSet presAssocID="{1D18F3F1-B48B-764E-A070-70F35FE9F9F4}" presName="sp" presStyleCnt="0"/>
      <dgm:spPr/>
    </dgm:pt>
    <dgm:pt modelId="{CC992FA6-A3AC-B349-93A8-EEE9EB1F9F0D}" type="pres">
      <dgm:prSet presAssocID="{484458D4-F8D8-4643-B05C-601F7E9A1059}" presName="composite" presStyleCnt="0"/>
      <dgm:spPr/>
    </dgm:pt>
    <dgm:pt modelId="{6485AB4E-4555-B34D-9224-EB2DA9AB59F7}" type="pres">
      <dgm:prSet presAssocID="{484458D4-F8D8-4643-B05C-601F7E9A1059}" presName="parentText" presStyleLbl="alignNode1" presStyleIdx="3" presStyleCnt="5">
        <dgm:presLayoutVars>
          <dgm:chMax val="1"/>
          <dgm:bulletEnabled val="1"/>
        </dgm:presLayoutVars>
      </dgm:prSet>
      <dgm:spPr/>
      <dgm:t>
        <a:bodyPr/>
        <a:lstStyle/>
        <a:p>
          <a:endParaRPr lang="en-US"/>
        </a:p>
      </dgm:t>
    </dgm:pt>
    <dgm:pt modelId="{A1951D95-5705-3645-B515-E243FF7A6F4F}" type="pres">
      <dgm:prSet presAssocID="{484458D4-F8D8-4643-B05C-601F7E9A1059}" presName="descendantText" presStyleLbl="alignAcc1" presStyleIdx="3" presStyleCnt="5" custLinFactNeighborX="-826" custLinFactNeighborY="1240">
        <dgm:presLayoutVars>
          <dgm:bulletEnabled val="1"/>
        </dgm:presLayoutVars>
      </dgm:prSet>
      <dgm:spPr/>
      <dgm:t>
        <a:bodyPr/>
        <a:lstStyle/>
        <a:p>
          <a:endParaRPr lang="en-US"/>
        </a:p>
      </dgm:t>
    </dgm:pt>
    <dgm:pt modelId="{76931401-D942-CF4A-8427-E6E73B272AC0}" type="pres">
      <dgm:prSet presAssocID="{86515B6B-88FF-FD4E-A530-88B65F14BC67}" presName="sp" presStyleCnt="0"/>
      <dgm:spPr/>
    </dgm:pt>
    <dgm:pt modelId="{DACBF5F2-8884-4B4B-8080-D9A10548EB88}" type="pres">
      <dgm:prSet presAssocID="{15E982FF-0807-AC45-8DA4-DA462961F88A}" presName="composite" presStyleCnt="0"/>
      <dgm:spPr/>
    </dgm:pt>
    <dgm:pt modelId="{C57894D7-7DD2-0843-A4F7-51BC6FBC210B}" type="pres">
      <dgm:prSet presAssocID="{15E982FF-0807-AC45-8DA4-DA462961F88A}" presName="parentText" presStyleLbl="alignNode1" presStyleIdx="4" presStyleCnt="5">
        <dgm:presLayoutVars>
          <dgm:chMax val="1"/>
          <dgm:bulletEnabled val="1"/>
        </dgm:presLayoutVars>
      </dgm:prSet>
      <dgm:spPr/>
      <dgm:t>
        <a:bodyPr/>
        <a:lstStyle/>
        <a:p>
          <a:endParaRPr lang="en-US"/>
        </a:p>
      </dgm:t>
    </dgm:pt>
    <dgm:pt modelId="{004AD383-6A47-574A-BED6-FBCD870D9973}" type="pres">
      <dgm:prSet presAssocID="{15E982FF-0807-AC45-8DA4-DA462961F88A}" presName="descendantText" presStyleLbl="alignAcc1" presStyleIdx="4" presStyleCnt="5">
        <dgm:presLayoutVars>
          <dgm:bulletEnabled val="1"/>
        </dgm:presLayoutVars>
      </dgm:prSet>
      <dgm:spPr/>
      <dgm:t>
        <a:bodyPr/>
        <a:lstStyle/>
        <a:p>
          <a:endParaRPr lang="en-US"/>
        </a:p>
      </dgm:t>
    </dgm:pt>
  </dgm:ptLst>
  <dgm:cxnLst>
    <dgm:cxn modelId="{E61A3EF6-7FF8-F347-BD46-28FEC51ACC70}" srcId="{484458D4-F8D8-4643-B05C-601F7E9A1059}" destId="{826FD8A3-CDAD-6944-9382-C0E76CA4825D}" srcOrd="0" destOrd="0" parTransId="{32C450A3-3FD8-F44D-8DE7-71E8DDB0DDEC}" sibTransId="{2238CE5E-6CA9-5F44-81C6-5052B84AF32A}"/>
    <dgm:cxn modelId="{58B455D7-EE9D-DD48-A915-6E79ABEFFAC3}" srcId="{15E982FF-0807-AC45-8DA4-DA462961F88A}" destId="{5937BF44-8BC2-3F4E-A046-57C65D3758D8}" srcOrd="0" destOrd="0" parTransId="{A272F993-81F2-494A-99D6-0EE7F0FD836C}" sibTransId="{B52B7AAD-A6AE-6446-9F87-CA6ACA80F676}"/>
    <dgm:cxn modelId="{70CA36E9-EAE6-5245-863B-00B51451B2B3}" srcId="{25FF6BEB-F05A-8C4A-8079-D5C02FEF9828}" destId="{15E982FF-0807-AC45-8DA4-DA462961F88A}" srcOrd="4" destOrd="0" parTransId="{68998EE5-CF36-C34A-A3BF-274C9EDBC94E}" sibTransId="{A5BC42BE-ACBE-D944-ABD1-2FAC5B26DADD}"/>
    <dgm:cxn modelId="{02AF8995-A3ED-B44E-8BFB-1AB4AD687CD2}" type="presOf" srcId="{5937BF44-8BC2-3F4E-A046-57C65D3758D8}" destId="{004AD383-6A47-574A-BED6-FBCD870D9973}" srcOrd="0" destOrd="0" presId="urn:microsoft.com/office/officeart/2005/8/layout/chevron2"/>
    <dgm:cxn modelId="{0CD0C1BE-44BD-7640-A305-4EF663DA6B55}" type="presOf" srcId="{35F5F224-9D75-AE45-AC9D-D39543F3BA38}" destId="{F52A9EF3-9959-7949-8B7F-135342C95163}" srcOrd="0" destOrd="0" presId="urn:microsoft.com/office/officeart/2005/8/layout/chevron2"/>
    <dgm:cxn modelId="{5F7F703D-D2B5-BA4A-A31C-516AE65D4E24}" type="presOf" srcId="{826FD8A3-CDAD-6944-9382-C0E76CA4825D}" destId="{A1951D95-5705-3645-B515-E243FF7A6F4F}" srcOrd="0" destOrd="0" presId="urn:microsoft.com/office/officeart/2005/8/layout/chevron2"/>
    <dgm:cxn modelId="{D23B10EC-FB50-0443-B0C0-F6AE0B8E1274}" srcId="{25FF6BEB-F05A-8C4A-8079-D5C02FEF9828}" destId="{6BD492CB-EB90-BC40-95CC-A06C1C21C891}" srcOrd="1" destOrd="0" parTransId="{81728D64-FBE9-694B-A244-E34E7D405023}" sibTransId="{A118078F-DC15-9C41-873C-E37531E81586}"/>
    <dgm:cxn modelId="{767EDC74-7B20-0F4F-AA3D-CA138A71F3FA}" srcId="{0DCCCCD1-3404-DC4A-B1E0-F9A8A683BBE0}" destId="{F0E8745A-CE44-4F4A-A884-1E62D14C9057}" srcOrd="0" destOrd="0" parTransId="{0D57B7A1-14E4-9043-BB6C-9BBF50022959}" sibTransId="{2B51EC32-DAAD-BC4F-896C-A16DCCA2DD3C}"/>
    <dgm:cxn modelId="{6CF30940-54FC-B54E-A51A-48E4B6180662}" srcId="{25FF6BEB-F05A-8C4A-8079-D5C02FEF9828}" destId="{B539F9E9-A622-494F-8381-162E966143DD}" srcOrd="2" destOrd="0" parTransId="{3D56E859-07FE-8846-888A-AAF1909A0B31}" sibTransId="{1D18F3F1-B48B-764E-A070-70F35FE9F9F4}"/>
    <dgm:cxn modelId="{1E80AFCE-B426-684F-B7AB-9456E640ACCF}" type="presOf" srcId="{CB15BEFD-2329-2047-9354-599DC81AAB29}" destId="{0576F4E6-DC4C-9444-B927-CBEE81F45A6A}" srcOrd="0" destOrd="0" presId="urn:microsoft.com/office/officeart/2005/8/layout/chevron2"/>
    <dgm:cxn modelId="{4682A727-F7B4-8B4B-8035-CF6F430EA579}" type="presOf" srcId="{25FF6BEB-F05A-8C4A-8079-D5C02FEF9828}" destId="{595B79D9-CC8E-DE46-9D3D-55452CC1353A}" srcOrd="0" destOrd="0" presId="urn:microsoft.com/office/officeart/2005/8/layout/chevron2"/>
    <dgm:cxn modelId="{891C30AF-10D4-0941-A521-D34F1347426E}" type="presOf" srcId="{B539F9E9-A622-494F-8381-162E966143DD}" destId="{FB6D577F-41F7-0348-93EC-8518FD16D4D5}" srcOrd="0" destOrd="0" presId="urn:microsoft.com/office/officeart/2005/8/layout/chevron2"/>
    <dgm:cxn modelId="{44BBB488-E02C-F146-9CCC-2705B67C08C0}" srcId="{25FF6BEB-F05A-8C4A-8079-D5C02FEF9828}" destId="{484458D4-F8D8-4643-B05C-601F7E9A1059}" srcOrd="3" destOrd="0" parTransId="{97243655-E467-2345-98A2-1B08BB4473E6}" sibTransId="{86515B6B-88FF-FD4E-A530-88B65F14BC67}"/>
    <dgm:cxn modelId="{2704951B-BB82-AB4D-A537-C4942D712C9F}" type="presOf" srcId="{0DCCCCD1-3404-DC4A-B1E0-F9A8A683BBE0}" destId="{5C2C8B0C-188C-7D4D-9307-6C40A7482695}" srcOrd="0" destOrd="0" presId="urn:microsoft.com/office/officeart/2005/8/layout/chevron2"/>
    <dgm:cxn modelId="{24528388-04F1-3342-AECE-4946C596AF20}" type="presOf" srcId="{484458D4-F8D8-4643-B05C-601F7E9A1059}" destId="{6485AB4E-4555-B34D-9224-EB2DA9AB59F7}" srcOrd="0" destOrd="0" presId="urn:microsoft.com/office/officeart/2005/8/layout/chevron2"/>
    <dgm:cxn modelId="{2EDDDF68-F8D1-624E-84F6-103A9D2FF9F4}" srcId="{25FF6BEB-F05A-8C4A-8079-D5C02FEF9828}" destId="{0DCCCCD1-3404-DC4A-B1E0-F9A8A683BBE0}" srcOrd="0" destOrd="0" parTransId="{8A7DF2BF-F5A0-0C48-86B6-067D35D31CB1}" sibTransId="{7984B034-E5F2-C04B-BEA8-DC29249309BD}"/>
    <dgm:cxn modelId="{CA46D797-DA9F-0344-A979-B320906FBCDF}" type="presOf" srcId="{6BD492CB-EB90-BC40-95CC-A06C1C21C891}" destId="{FA98480E-417F-C549-A4B4-DCFA0BFF7797}" srcOrd="0" destOrd="0" presId="urn:microsoft.com/office/officeart/2005/8/layout/chevron2"/>
    <dgm:cxn modelId="{CBB853EB-A022-A141-9015-639BE16E2AAF}" type="presOf" srcId="{F0E8745A-CE44-4F4A-A884-1E62D14C9057}" destId="{8916EB20-51FF-E543-ACF3-9DBAF752EE9F}" srcOrd="0" destOrd="0" presId="urn:microsoft.com/office/officeart/2005/8/layout/chevron2"/>
    <dgm:cxn modelId="{E5F3ED9E-7E61-A74D-A2B5-E88AE23BC3E4}" srcId="{6BD492CB-EB90-BC40-95CC-A06C1C21C891}" destId="{35F5F224-9D75-AE45-AC9D-D39543F3BA38}" srcOrd="0" destOrd="0" parTransId="{461C6EA2-C7BB-B644-BEB7-8BFE2F143CB7}" sibTransId="{6A4F7EAF-DD96-5C4A-9B47-CB3F584E040E}"/>
    <dgm:cxn modelId="{81B066A0-0428-404B-8ABE-8A2E9D8271B5}" srcId="{B539F9E9-A622-494F-8381-162E966143DD}" destId="{CB15BEFD-2329-2047-9354-599DC81AAB29}" srcOrd="0" destOrd="0" parTransId="{873440A3-6823-FF4F-B543-C43E71DF6414}" sibTransId="{0EB01C77-2002-8C4E-9049-0BE200302F7B}"/>
    <dgm:cxn modelId="{A5E8BC92-4080-EC47-9563-59D54B775EA2}" type="presOf" srcId="{15E982FF-0807-AC45-8DA4-DA462961F88A}" destId="{C57894D7-7DD2-0843-A4F7-51BC6FBC210B}" srcOrd="0" destOrd="0" presId="urn:microsoft.com/office/officeart/2005/8/layout/chevron2"/>
    <dgm:cxn modelId="{828B5BED-AEC5-B048-ABC4-5171CC4F31FF}" type="presParOf" srcId="{595B79D9-CC8E-DE46-9D3D-55452CC1353A}" destId="{8841819C-20A3-D64A-B345-FA34D1490723}" srcOrd="0" destOrd="0" presId="urn:microsoft.com/office/officeart/2005/8/layout/chevron2"/>
    <dgm:cxn modelId="{D786EFDB-E8DE-184A-8062-5DBB27DCDA60}" type="presParOf" srcId="{8841819C-20A3-D64A-B345-FA34D1490723}" destId="{5C2C8B0C-188C-7D4D-9307-6C40A7482695}" srcOrd="0" destOrd="0" presId="urn:microsoft.com/office/officeart/2005/8/layout/chevron2"/>
    <dgm:cxn modelId="{E2F6CD71-4EC7-5C45-B381-BFEE0C92FBA2}" type="presParOf" srcId="{8841819C-20A3-D64A-B345-FA34D1490723}" destId="{8916EB20-51FF-E543-ACF3-9DBAF752EE9F}" srcOrd="1" destOrd="0" presId="urn:microsoft.com/office/officeart/2005/8/layout/chevron2"/>
    <dgm:cxn modelId="{2BA2EC94-6623-114B-B982-A36A4B61D0D2}" type="presParOf" srcId="{595B79D9-CC8E-DE46-9D3D-55452CC1353A}" destId="{F5E1D3FF-440D-1B45-8619-E3EBCEC213E4}" srcOrd="1" destOrd="0" presId="urn:microsoft.com/office/officeart/2005/8/layout/chevron2"/>
    <dgm:cxn modelId="{AEDFB92C-0CB5-1941-9A35-8DD03C994707}" type="presParOf" srcId="{595B79D9-CC8E-DE46-9D3D-55452CC1353A}" destId="{41559C4F-AB37-8342-94BB-5484B320B9BD}" srcOrd="2" destOrd="0" presId="urn:microsoft.com/office/officeart/2005/8/layout/chevron2"/>
    <dgm:cxn modelId="{108E3FEB-B8E0-CC43-94D4-1568FCFA777E}" type="presParOf" srcId="{41559C4F-AB37-8342-94BB-5484B320B9BD}" destId="{FA98480E-417F-C549-A4B4-DCFA0BFF7797}" srcOrd="0" destOrd="0" presId="urn:microsoft.com/office/officeart/2005/8/layout/chevron2"/>
    <dgm:cxn modelId="{1BF0AA2E-25BF-C24F-8C76-D6F1A478C5DF}" type="presParOf" srcId="{41559C4F-AB37-8342-94BB-5484B320B9BD}" destId="{F52A9EF3-9959-7949-8B7F-135342C95163}" srcOrd="1" destOrd="0" presId="urn:microsoft.com/office/officeart/2005/8/layout/chevron2"/>
    <dgm:cxn modelId="{7189CFAE-59FC-0049-A1EA-C84303C09A0A}" type="presParOf" srcId="{595B79D9-CC8E-DE46-9D3D-55452CC1353A}" destId="{08933D0B-2DD6-EC4E-AFE2-01BCFC05194A}" srcOrd="3" destOrd="0" presId="urn:microsoft.com/office/officeart/2005/8/layout/chevron2"/>
    <dgm:cxn modelId="{C96B37BC-FC76-3341-8B8C-2043641275DE}" type="presParOf" srcId="{595B79D9-CC8E-DE46-9D3D-55452CC1353A}" destId="{CC99331B-00B2-304B-9604-D649F3D67134}" srcOrd="4" destOrd="0" presId="urn:microsoft.com/office/officeart/2005/8/layout/chevron2"/>
    <dgm:cxn modelId="{5F6C38D5-6320-AC48-BDA2-57C972749881}" type="presParOf" srcId="{CC99331B-00B2-304B-9604-D649F3D67134}" destId="{FB6D577F-41F7-0348-93EC-8518FD16D4D5}" srcOrd="0" destOrd="0" presId="urn:microsoft.com/office/officeart/2005/8/layout/chevron2"/>
    <dgm:cxn modelId="{8713AB94-ED04-334C-BCB6-CFDF1144AB17}" type="presParOf" srcId="{CC99331B-00B2-304B-9604-D649F3D67134}" destId="{0576F4E6-DC4C-9444-B927-CBEE81F45A6A}" srcOrd="1" destOrd="0" presId="urn:microsoft.com/office/officeart/2005/8/layout/chevron2"/>
    <dgm:cxn modelId="{818478D7-B4C2-EC44-A3E7-E57DD7354F47}" type="presParOf" srcId="{595B79D9-CC8E-DE46-9D3D-55452CC1353A}" destId="{6A53FB0F-2685-9648-88EC-D689EF8E8817}" srcOrd="5" destOrd="0" presId="urn:microsoft.com/office/officeart/2005/8/layout/chevron2"/>
    <dgm:cxn modelId="{CEC7FC29-B8FC-814B-8C26-6120A9734C40}" type="presParOf" srcId="{595B79D9-CC8E-DE46-9D3D-55452CC1353A}" destId="{CC992FA6-A3AC-B349-93A8-EEE9EB1F9F0D}" srcOrd="6" destOrd="0" presId="urn:microsoft.com/office/officeart/2005/8/layout/chevron2"/>
    <dgm:cxn modelId="{E9104988-0DAE-3A43-ABF7-AB5A358A3347}" type="presParOf" srcId="{CC992FA6-A3AC-B349-93A8-EEE9EB1F9F0D}" destId="{6485AB4E-4555-B34D-9224-EB2DA9AB59F7}" srcOrd="0" destOrd="0" presId="urn:microsoft.com/office/officeart/2005/8/layout/chevron2"/>
    <dgm:cxn modelId="{EC7961C4-A59A-0C4B-8A12-B3C6E30F8F1A}" type="presParOf" srcId="{CC992FA6-A3AC-B349-93A8-EEE9EB1F9F0D}" destId="{A1951D95-5705-3645-B515-E243FF7A6F4F}" srcOrd="1" destOrd="0" presId="urn:microsoft.com/office/officeart/2005/8/layout/chevron2"/>
    <dgm:cxn modelId="{6A7C891B-FF35-C447-B517-F65666D1D8EE}" type="presParOf" srcId="{595B79D9-CC8E-DE46-9D3D-55452CC1353A}" destId="{76931401-D942-CF4A-8427-E6E73B272AC0}" srcOrd="7" destOrd="0" presId="urn:microsoft.com/office/officeart/2005/8/layout/chevron2"/>
    <dgm:cxn modelId="{A073EAEB-87BE-6A48-8546-1D642EC20DB0}" type="presParOf" srcId="{595B79D9-CC8E-DE46-9D3D-55452CC1353A}" destId="{DACBF5F2-8884-4B4B-8080-D9A10548EB88}" srcOrd="8" destOrd="0" presId="urn:microsoft.com/office/officeart/2005/8/layout/chevron2"/>
    <dgm:cxn modelId="{A91CD673-E1E3-CF44-8113-AD426B36418A}" type="presParOf" srcId="{DACBF5F2-8884-4B4B-8080-D9A10548EB88}" destId="{C57894D7-7DD2-0843-A4F7-51BC6FBC210B}" srcOrd="0" destOrd="0" presId="urn:microsoft.com/office/officeart/2005/8/layout/chevron2"/>
    <dgm:cxn modelId="{99498A3C-5028-A244-AE74-D47C064DDE98}" type="presParOf" srcId="{DACBF5F2-8884-4B4B-8080-D9A10548EB88}" destId="{004AD383-6A47-574A-BED6-FBCD870D9973}"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5FF6BEB-F05A-8C4A-8079-D5C02FEF9828}" type="doc">
      <dgm:prSet loTypeId="urn:microsoft.com/office/officeart/2005/8/layout/chevron2" loCatId="" qsTypeId="urn:microsoft.com/office/officeart/2005/8/quickstyle/simple4" qsCatId="simple" csTypeId="urn:microsoft.com/office/officeart/2005/8/colors/accent1_2" csCatId="accent1" phldr="1"/>
      <dgm:spPr/>
      <dgm:t>
        <a:bodyPr/>
        <a:lstStyle/>
        <a:p>
          <a:endParaRPr lang="en-US"/>
        </a:p>
      </dgm:t>
    </dgm:pt>
    <dgm:pt modelId="{6BD492CB-EB90-BC40-95CC-A06C1C21C891}">
      <dgm:prSet phldrT="[Text]" custT="1"/>
      <dgm:spPr/>
      <dgm:t>
        <a:bodyPr/>
        <a:lstStyle/>
        <a:p>
          <a:endParaRPr lang="en-US" sz="2400" dirty="0"/>
        </a:p>
      </dgm:t>
    </dgm:pt>
    <dgm:pt modelId="{81728D64-FBE9-694B-A244-E34E7D405023}" type="parTrans" cxnId="{D23B10EC-FB50-0443-B0C0-F6AE0B8E1274}">
      <dgm:prSet/>
      <dgm:spPr/>
      <dgm:t>
        <a:bodyPr/>
        <a:lstStyle/>
        <a:p>
          <a:endParaRPr lang="en-US"/>
        </a:p>
      </dgm:t>
    </dgm:pt>
    <dgm:pt modelId="{A118078F-DC15-9C41-873C-E37531E81586}" type="sibTrans" cxnId="{D23B10EC-FB50-0443-B0C0-F6AE0B8E1274}">
      <dgm:prSet/>
      <dgm:spPr/>
      <dgm:t>
        <a:bodyPr/>
        <a:lstStyle/>
        <a:p>
          <a:endParaRPr lang="en-US"/>
        </a:p>
      </dgm:t>
    </dgm:pt>
    <dgm:pt modelId="{35F5F224-9D75-AE45-AC9D-D39543F3BA38}">
      <dgm:prSet phldrT="[Text]" custT="1"/>
      <dgm:spPr/>
      <dgm:t>
        <a:bodyPr/>
        <a:lstStyle/>
        <a:p>
          <a:endParaRPr lang="en-US" sz="2400" dirty="0"/>
        </a:p>
      </dgm:t>
    </dgm:pt>
    <dgm:pt modelId="{461C6EA2-C7BB-B644-BEB7-8BFE2F143CB7}" type="parTrans" cxnId="{E5F3ED9E-7E61-A74D-A2B5-E88AE23BC3E4}">
      <dgm:prSet/>
      <dgm:spPr/>
      <dgm:t>
        <a:bodyPr/>
        <a:lstStyle/>
        <a:p>
          <a:endParaRPr lang="en-US"/>
        </a:p>
      </dgm:t>
    </dgm:pt>
    <dgm:pt modelId="{6A4F7EAF-DD96-5C4A-9B47-CB3F584E040E}" type="sibTrans" cxnId="{E5F3ED9E-7E61-A74D-A2B5-E88AE23BC3E4}">
      <dgm:prSet/>
      <dgm:spPr/>
      <dgm:t>
        <a:bodyPr/>
        <a:lstStyle/>
        <a:p>
          <a:endParaRPr lang="en-US"/>
        </a:p>
      </dgm:t>
    </dgm:pt>
    <dgm:pt modelId="{B539F9E9-A622-494F-8381-162E966143DD}">
      <dgm:prSet phldrT="[Text]" custT="1"/>
      <dgm:spPr/>
      <dgm:t>
        <a:bodyPr/>
        <a:lstStyle/>
        <a:p>
          <a:r>
            <a:rPr lang="en-US" sz="2400" dirty="0" smtClean="0"/>
            <a:t> </a:t>
          </a:r>
          <a:endParaRPr lang="en-US" sz="2400" dirty="0"/>
        </a:p>
      </dgm:t>
    </dgm:pt>
    <dgm:pt modelId="{3D56E859-07FE-8846-888A-AAF1909A0B31}" type="parTrans" cxnId="{6CF30940-54FC-B54E-A51A-48E4B6180662}">
      <dgm:prSet/>
      <dgm:spPr/>
      <dgm:t>
        <a:bodyPr/>
        <a:lstStyle/>
        <a:p>
          <a:endParaRPr lang="en-US"/>
        </a:p>
      </dgm:t>
    </dgm:pt>
    <dgm:pt modelId="{1D18F3F1-B48B-764E-A070-70F35FE9F9F4}" type="sibTrans" cxnId="{6CF30940-54FC-B54E-A51A-48E4B6180662}">
      <dgm:prSet/>
      <dgm:spPr/>
      <dgm:t>
        <a:bodyPr/>
        <a:lstStyle/>
        <a:p>
          <a:endParaRPr lang="en-US"/>
        </a:p>
      </dgm:t>
    </dgm:pt>
    <dgm:pt modelId="{CB15BEFD-2329-2047-9354-599DC81AAB29}">
      <dgm:prSet phldrT="[Text]" custT="1"/>
      <dgm:spPr/>
      <dgm:t>
        <a:bodyPr/>
        <a:lstStyle/>
        <a:p>
          <a:r>
            <a:rPr lang="en-US" sz="2400" dirty="0" smtClean="0"/>
            <a:t>Boot Cloud B</a:t>
          </a:r>
          <a:endParaRPr lang="en-US" sz="2400" dirty="0"/>
        </a:p>
      </dgm:t>
    </dgm:pt>
    <dgm:pt modelId="{873440A3-6823-FF4F-B543-C43E71DF6414}" type="parTrans" cxnId="{81B066A0-0428-404B-8ABE-8A2E9D8271B5}">
      <dgm:prSet/>
      <dgm:spPr/>
      <dgm:t>
        <a:bodyPr/>
        <a:lstStyle/>
        <a:p>
          <a:endParaRPr lang="en-US"/>
        </a:p>
      </dgm:t>
    </dgm:pt>
    <dgm:pt modelId="{0EB01C77-2002-8C4E-9049-0BE200302F7B}" type="sibTrans" cxnId="{81B066A0-0428-404B-8ABE-8A2E9D8271B5}">
      <dgm:prSet/>
      <dgm:spPr/>
      <dgm:t>
        <a:bodyPr/>
        <a:lstStyle/>
        <a:p>
          <a:endParaRPr lang="en-US"/>
        </a:p>
      </dgm:t>
    </dgm:pt>
    <dgm:pt modelId="{484458D4-F8D8-4643-B05C-601F7E9A1059}">
      <dgm:prSet phldrT="[Text]" custT="1"/>
      <dgm:spPr/>
      <dgm:t>
        <a:bodyPr/>
        <a:lstStyle/>
        <a:p>
          <a:r>
            <a:rPr lang="en-US" sz="2400" dirty="0" smtClean="0"/>
            <a:t> </a:t>
          </a:r>
          <a:endParaRPr lang="en-US" sz="2400" dirty="0"/>
        </a:p>
      </dgm:t>
    </dgm:pt>
    <dgm:pt modelId="{97243655-E467-2345-98A2-1B08BB4473E6}" type="parTrans" cxnId="{44BBB488-E02C-F146-9CCC-2705B67C08C0}">
      <dgm:prSet/>
      <dgm:spPr/>
      <dgm:t>
        <a:bodyPr/>
        <a:lstStyle/>
        <a:p>
          <a:endParaRPr lang="en-US"/>
        </a:p>
      </dgm:t>
    </dgm:pt>
    <dgm:pt modelId="{86515B6B-88FF-FD4E-A530-88B65F14BC67}" type="sibTrans" cxnId="{44BBB488-E02C-F146-9CCC-2705B67C08C0}">
      <dgm:prSet/>
      <dgm:spPr/>
      <dgm:t>
        <a:bodyPr/>
        <a:lstStyle/>
        <a:p>
          <a:endParaRPr lang="en-US"/>
        </a:p>
      </dgm:t>
    </dgm:pt>
    <dgm:pt modelId="{F0E8745A-CE44-4F4A-A884-1E62D14C9057}">
      <dgm:prSet phldrT="[Text]" custT="1"/>
      <dgm:spPr/>
      <dgm:t>
        <a:bodyPr/>
        <a:lstStyle/>
        <a:p>
          <a:r>
            <a:rPr lang="en-US" sz="2400" dirty="0" smtClean="0"/>
            <a:t>Boot Cloud A</a:t>
          </a:r>
          <a:endParaRPr lang="en-US" sz="2400" dirty="0"/>
        </a:p>
      </dgm:t>
    </dgm:pt>
    <dgm:pt modelId="{0D57B7A1-14E4-9043-BB6C-9BBF50022959}" type="parTrans" cxnId="{767EDC74-7B20-0F4F-AA3D-CA138A71F3FA}">
      <dgm:prSet/>
      <dgm:spPr/>
      <dgm:t>
        <a:bodyPr/>
        <a:lstStyle/>
        <a:p>
          <a:endParaRPr lang="en-US"/>
        </a:p>
      </dgm:t>
    </dgm:pt>
    <dgm:pt modelId="{2B51EC32-DAAD-BC4F-896C-A16DCCA2DD3C}" type="sibTrans" cxnId="{767EDC74-7B20-0F4F-AA3D-CA138A71F3FA}">
      <dgm:prSet/>
      <dgm:spPr/>
      <dgm:t>
        <a:bodyPr/>
        <a:lstStyle/>
        <a:p>
          <a:endParaRPr lang="en-US"/>
        </a:p>
      </dgm:t>
    </dgm:pt>
    <dgm:pt modelId="{0DCCCCD1-3404-DC4A-B1E0-F9A8A683BBE0}">
      <dgm:prSet phldrT="[Text]" custT="1"/>
      <dgm:spPr/>
      <dgm:t>
        <a:bodyPr/>
        <a:lstStyle/>
        <a:p>
          <a:endParaRPr lang="en-US" sz="2400" dirty="0"/>
        </a:p>
      </dgm:t>
    </dgm:pt>
    <dgm:pt modelId="{8A7DF2BF-F5A0-0C48-86B6-067D35D31CB1}" type="parTrans" cxnId="{2EDDDF68-F8D1-624E-84F6-103A9D2FF9F4}">
      <dgm:prSet/>
      <dgm:spPr/>
      <dgm:t>
        <a:bodyPr/>
        <a:lstStyle/>
        <a:p>
          <a:endParaRPr lang="en-US"/>
        </a:p>
      </dgm:t>
    </dgm:pt>
    <dgm:pt modelId="{7984B034-E5F2-C04B-BEA8-DC29249309BD}" type="sibTrans" cxnId="{2EDDDF68-F8D1-624E-84F6-103A9D2FF9F4}">
      <dgm:prSet/>
      <dgm:spPr/>
      <dgm:t>
        <a:bodyPr/>
        <a:lstStyle/>
        <a:p>
          <a:endParaRPr lang="en-US"/>
        </a:p>
      </dgm:t>
    </dgm:pt>
    <dgm:pt modelId="{33DA474A-538E-9F40-BAD2-9CF1D650CF2C}">
      <dgm:prSet phldrT="[Text]" custT="1"/>
      <dgm:spPr/>
      <dgm:t>
        <a:bodyPr/>
        <a:lstStyle/>
        <a:p>
          <a:r>
            <a:rPr lang="en-US" sz="2400" dirty="0" smtClean="0"/>
            <a:t>Boot Cloud C </a:t>
          </a:r>
          <a:endParaRPr lang="en-US" sz="2400" dirty="0"/>
        </a:p>
      </dgm:t>
    </dgm:pt>
    <dgm:pt modelId="{BAF04D72-FEDA-1A49-AC44-A02BB2E21B2A}" type="sibTrans" cxnId="{5555A3F2-C428-444C-954D-DF18C35B72F0}">
      <dgm:prSet/>
      <dgm:spPr/>
      <dgm:t>
        <a:bodyPr/>
        <a:lstStyle/>
        <a:p>
          <a:endParaRPr lang="en-US"/>
        </a:p>
      </dgm:t>
    </dgm:pt>
    <dgm:pt modelId="{C0266E04-0D7F-3B4B-A41A-D77F48664D1C}" type="parTrans" cxnId="{5555A3F2-C428-444C-954D-DF18C35B72F0}">
      <dgm:prSet/>
      <dgm:spPr/>
      <dgm:t>
        <a:bodyPr/>
        <a:lstStyle/>
        <a:p>
          <a:endParaRPr lang="en-US"/>
        </a:p>
      </dgm:t>
    </dgm:pt>
    <dgm:pt modelId="{ECA7A3C1-2909-994C-B3DA-7D2D0C3D85C3}">
      <dgm:prSet phldrT="[Text]" custT="1"/>
      <dgm:spPr/>
      <dgm:t>
        <a:bodyPr/>
        <a:lstStyle/>
        <a:p>
          <a:endParaRPr lang="en-US" sz="2400" dirty="0"/>
        </a:p>
      </dgm:t>
    </dgm:pt>
    <dgm:pt modelId="{3337405B-EFD8-0446-837A-D164139BA1D8}" type="parTrans" cxnId="{E53885FD-8D73-7F4B-8BE3-4E27036D694B}">
      <dgm:prSet/>
      <dgm:spPr/>
      <dgm:t>
        <a:bodyPr/>
        <a:lstStyle/>
        <a:p>
          <a:endParaRPr lang="en-US"/>
        </a:p>
      </dgm:t>
    </dgm:pt>
    <dgm:pt modelId="{59678BAA-46D1-5341-B8E8-47D4A593F395}" type="sibTrans" cxnId="{E53885FD-8D73-7F4B-8BE3-4E27036D694B}">
      <dgm:prSet/>
      <dgm:spPr/>
      <dgm:t>
        <a:bodyPr/>
        <a:lstStyle/>
        <a:p>
          <a:endParaRPr lang="en-US"/>
        </a:p>
      </dgm:t>
    </dgm:pt>
    <dgm:pt modelId="{382B5D6A-7A3F-394F-82A2-36CFB44AD40C}">
      <dgm:prSet phldrT="[Text]" custT="1"/>
      <dgm:spPr/>
      <dgm:t>
        <a:bodyPr/>
        <a:lstStyle/>
        <a:p>
          <a:endParaRPr lang="en-US" sz="2400" dirty="0"/>
        </a:p>
      </dgm:t>
    </dgm:pt>
    <dgm:pt modelId="{49532460-36F6-7F46-B463-4F580E474DF5}" type="parTrans" cxnId="{D913EB5A-78A4-ED46-AAF9-6F78A8AD5E66}">
      <dgm:prSet/>
      <dgm:spPr/>
      <dgm:t>
        <a:bodyPr/>
        <a:lstStyle/>
        <a:p>
          <a:endParaRPr lang="en-US"/>
        </a:p>
      </dgm:t>
    </dgm:pt>
    <dgm:pt modelId="{7A82C023-BFF3-7C4C-AFDF-BE07B1EAF6B2}" type="sibTrans" cxnId="{D913EB5A-78A4-ED46-AAF9-6F78A8AD5E66}">
      <dgm:prSet/>
      <dgm:spPr/>
      <dgm:t>
        <a:bodyPr/>
        <a:lstStyle/>
        <a:p>
          <a:endParaRPr lang="en-US"/>
        </a:p>
      </dgm:t>
    </dgm:pt>
    <dgm:pt modelId="{595B79D9-CC8E-DE46-9D3D-55452CC1353A}" type="pres">
      <dgm:prSet presAssocID="{25FF6BEB-F05A-8C4A-8079-D5C02FEF9828}" presName="linearFlow" presStyleCnt="0">
        <dgm:presLayoutVars>
          <dgm:dir/>
          <dgm:animLvl val="lvl"/>
          <dgm:resizeHandles val="exact"/>
        </dgm:presLayoutVars>
      </dgm:prSet>
      <dgm:spPr/>
      <dgm:t>
        <a:bodyPr/>
        <a:lstStyle/>
        <a:p>
          <a:endParaRPr lang="en-US"/>
        </a:p>
      </dgm:t>
    </dgm:pt>
    <dgm:pt modelId="{8841819C-20A3-D64A-B345-FA34D1490723}" type="pres">
      <dgm:prSet presAssocID="{0DCCCCD1-3404-DC4A-B1E0-F9A8A683BBE0}" presName="composite" presStyleCnt="0"/>
      <dgm:spPr/>
    </dgm:pt>
    <dgm:pt modelId="{5C2C8B0C-188C-7D4D-9307-6C40A7482695}" type="pres">
      <dgm:prSet presAssocID="{0DCCCCD1-3404-DC4A-B1E0-F9A8A683BBE0}" presName="parentText" presStyleLbl="alignNode1" presStyleIdx="0" presStyleCnt="5">
        <dgm:presLayoutVars>
          <dgm:chMax val="1"/>
          <dgm:bulletEnabled val="1"/>
        </dgm:presLayoutVars>
      </dgm:prSet>
      <dgm:spPr/>
      <dgm:t>
        <a:bodyPr/>
        <a:lstStyle/>
        <a:p>
          <a:endParaRPr lang="en-US"/>
        </a:p>
      </dgm:t>
    </dgm:pt>
    <dgm:pt modelId="{8916EB20-51FF-E543-ACF3-9DBAF752EE9F}" type="pres">
      <dgm:prSet presAssocID="{0DCCCCD1-3404-DC4A-B1E0-F9A8A683BBE0}" presName="descendantText" presStyleLbl="alignAcc1" presStyleIdx="0" presStyleCnt="5">
        <dgm:presLayoutVars>
          <dgm:bulletEnabled val="1"/>
        </dgm:presLayoutVars>
      </dgm:prSet>
      <dgm:spPr/>
      <dgm:t>
        <a:bodyPr/>
        <a:lstStyle/>
        <a:p>
          <a:endParaRPr lang="en-US"/>
        </a:p>
      </dgm:t>
    </dgm:pt>
    <dgm:pt modelId="{F5E1D3FF-440D-1B45-8619-E3EBCEC213E4}" type="pres">
      <dgm:prSet presAssocID="{7984B034-E5F2-C04B-BEA8-DC29249309BD}" presName="sp" presStyleCnt="0"/>
      <dgm:spPr/>
    </dgm:pt>
    <dgm:pt modelId="{41559C4F-AB37-8342-94BB-5484B320B9BD}" type="pres">
      <dgm:prSet presAssocID="{6BD492CB-EB90-BC40-95CC-A06C1C21C891}" presName="composite" presStyleCnt="0"/>
      <dgm:spPr/>
    </dgm:pt>
    <dgm:pt modelId="{FA98480E-417F-C549-A4B4-DCFA0BFF7797}" type="pres">
      <dgm:prSet presAssocID="{6BD492CB-EB90-BC40-95CC-A06C1C21C891}" presName="parentText" presStyleLbl="alignNode1" presStyleIdx="1" presStyleCnt="5">
        <dgm:presLayoutVars>
          <dgm:chMax val="1"/>
          <dgm:bulletEnabled val="1"/>
        </dgm:presLayoutVars>
      </dgm:prSet>
      <dgm:spPr/>
      <dgm:t>
        <a:bodyPr/>
        <a:lstStyle/>
        <a:p>
          <a:endParaRPr lang="en-US"/>
        </a:p>
      </dgm:t>
    </dgm:pt>
    <dgm:pt modelId="{F52A9EF3-9959-7949-8B7F-135342C95163}" type="pres">
      <dgm:prSet presAssocID="{6BD492CB-EB90-BC40-95CC-A06C1C21C891}" presName="descendantText" presStyleLbl="alignAcc1" presStyleIdx="1" presStyleCnt="5">
        <dgm:presLayoutVars>
          <dgm:bulletEnabled val="1"/>
        </dgm:presLayoutVars>
      </dgm:prSet>
      <dgm:spPr/>
      <dgm:t>
        <a:bodyPr/>
        <a:lstStyle/>
        <a:p>
          <a:endParaRPr lang="en-US"/>
        </a:p>
      </dgm:t>
    </dgm:pt>
    <dgm:pt modelId="{08933D0B-2DD6-EC4E-AFE2-01BCFC05194A}" type="pres">
      <dgm:prSet presAssocID="{A118078F-DC15-9C41-873C-E37531E81586}" presName="sp" presStyleCnt="0"/>
      <dgm:spPr/>
    </dgm:pt>
    <dgm:pt modelId="{CC99331B-00B2-304B-9604-D649F3D67134}" type="pres">
      <dgm:prSet presAssocID="{B539F9E9-A622-494F-8381-162E966143DD}" presName="composite" presStyleCnt="0"/>
      <dgm:spPr/>
    </dgm:pt>
    <dgm:pt modelId="{FB6D577F-41F7-0348-93EC-8518FD16D4D5}" type="pres">
      <dgm:prSet presAssocID="{B539F9E9-A622-494F-8381-162E966143DD}" presName="parentText" presStyleLbl="alignNode1" presStyleIdx="2" presStyleCnt="5">
        <dgm:presLayoutVars>
          <dgm:chMax val="1"/>
          <dgm:bulletEnabled val="1"/>
        </dgm:presLayoutVars>
      </dgm:prSet>
      <dgm:spPr/>
      <dgm:t>
        <a:bodyPr/>
        <a:lstStyle/>
        <a:p>
          <a:endParaRPr lang="en-US"/>
        </a:p>
      </dgm:t>
    </dgm:pt>
    <dgm:pt modelId="{0576F4E6-DC4C-9444-B927-CBEE81F45A6A}" type="pres">
      <dgm:prSet presAssocID="{B539F9E9-A622-494F-8381-162E966143DD}" presName="descendantText" presStyleLbl="alignAcc1" presStyleIdx="2" presStyleCnt="5">
        <dgm:presLayoutVars>
          <dgm:bulletEnabled val="1"/>
        </dgm:presLayoutVars>
      </dgm:prSet>
      <dgm:spPr/>
      <dgm:t>
        <a:bodyPr/>
        <a:lstStyle/>
        <a:p>
          <a:endParaRPr lang="en-US"/>
        </a:p>
      </dgm:t>
    </dgm:pt>
    <dgm:pt modelId="{6A53FB0F-2685-9648-88EC-D689EF8E8817}" type="pres">
      <dgm:prSet presAssocID="{1D18F3F1-B48B-764E-A070-70F35FE9F9F4}" presName="sp" presStyleCnt="0"/>
      <dgm:spPr/>
    </dgm:pt>
    <dgm:pt modelId="{CC992FA6-A3AC-B349-93A8-EEE9EB1F9F0D}" type="pres">
      <dgm:prSet presAssocID="{484458D4-F8D8-4643-B05C-601F7E9A1059}" presName="composite" presStyleCnt="0"/>
      <dgm:spPr/>
    </dgm:pt>
    <dgm:pt modelId="{6485AB4E-4555-B34D-9224-EB2DA9AB59F7}" type="pres">
      <dgm:prSet presAssocID="{484458D4-F8D8-4643-B05C-601F7E9A1059}" presName="parentText" presStyleLbl="alignNode1" presStyleIdx="3" presStyleCnt="5">
        <dgm:presLayoutVars>
          <dgm:chMax val="1"/>
          <dgm:bulletEnabled val="1"/>
        </dgm:presLayoutVars>
      </dgm:prSet>
      <dgm:spPr/>
      <dgm:t>
        <a:bodyPr/>
        <a:lstStyle/>
        <a:p>
          <a:endParaRPr lang="en-US"/>
        </a:p>
      </dgm:t>
    </dgm:pt>
    <dgm:pt modelId="{A1951D95-5705-3645-B515-E243FF7A6F4F}" type="pres">
      <dgm:prSet presAssocID="{484458D4-F8D8-4643-B05C-601F7E9A1059}" presName="descendantText" presStyleLbl="alignAcc1" presStyleIdx="3" presStyleCnt="5" custLinFactNeighborX="-826" custLinFactNeighborY="1240">
        <dgm:presLayoutVars>
          <dgm:bulletEnabled val="1"/>
        </dgm:presLayoutVars>
      </dgm:prSet>
      <dgm:spPr/>
      <dgm:t>
        <a:bodyPr/>
        <a:lstStyle/>
        <a:p>
          <a:endParaRPr lang="en-US"/>
        </a:p>
      </dgm:t>
    </dgm:pt>
    <dgm:pt modelId="{76931401-D942-CF4A-8427-E6E73B272AC0}" type="pres">
      <dgm:prSet presAssocID="{86515B6B-88FF-FD4E-A530-88B65F14BC67}" presName="sp" presStyleCnt="0"/>
      <dgm:spPr/>
    </dgm:pt>
    <dgm:pt modelId="{600707F3-A345-B44D-87BF-71EC0BD3C3D5}" type="pres">
      <dgm:prSet presAssocID="{382B5D6A-7A3F-394F-82A2-36CFB44AD40C}" presName="composite" presStyleCnt="0"/>
      <dgm:spPr/>
    </dgm:pt>
    <dgm:pt modelId="{1BAA635D-8EF4-6E4E-9734-DF7C409D728C}" type="pres">
      <dgm:prSet presAssocID="{382B5D6A-7A3F-394F-82A2-36CFB44AD40C}" presName="parentText" presStyleLbl="alignNode1" presStyleIdx="4" presStyleCnt="5">
        <dgm:presLayoutVars>
          <dgm:chMax val="1"/>
          <dgm:bulletEnabled val="1"/>
        </dgm:presLayoutVars>
      </dgm:prSet>
      <dgm:spPr/>
      <dgm:t>
        <a:bodyPr/>
        <a:lstStyle/>
        <a:p>
          <a:endParaRPr lang="en-US"/>
        </a:p>
      </dgm:t>
    </dgm:pt>
    <dgm:pt modelId="{8C26CCCC-D6FB-4A4C-A2BF-79E5BAB6DBAD}" type="pres">
      <dgm:prSet presAssocID="{382B5D6A-7A3F-394F-82A2-36CFB44AD40C}" presName="descendantText" presStyleLbl="alignAcc1" presStyleIdx="4" presStyleCnt="5">
        <dgm:presLayoutVars>
          <dgm:bulletEnabled val="1"/>
        </dgm:presLayoutVars>
      </dgm:prSet>
      <dgm:spPr/>
      <dgm:t>
        <a:bodyPr/>
        <a:lstStyle/>
        <a:p>
          <a:endParaRPr lang="en-US"/>
        </a:p>
      </dgm:t>
    </dgm:pt>
  </dgm:ptLst>
  <dgm:cxnLst>
    <dgm:cxn modelId="{D913EB5A-78A4-ED46-AAF9-6F78A8AD5E66}" srcId="{25FF6BEB-F05A-8C4A-8079-D5C02FEF9828}" destId="{382B5D6A-7A3F-394F-82A2-36CFB44AD40C}" srcOrd="4" destOrd="0" parTransId="{49532460-36F6-7F46-B463-4F580E474DF5}" sibTransId="{7A82C023-BFF3-7C4C-AFDF-BE07B1EAF6B2}"/>
    <dgm:cxn modelId="{325367B7-37CA-3F4B-B073-47020CA7BBA1}" type="presOf" srcId="{35F5F224-9D75-AE45-AC9D-D39543F3BA38}" destId="{F52A9EF3-9959-7949-8B7F-135342C95163}" srcOrd="0" destOrd="0" presId="urn:microsoft.com/office/officeart/2005/8/layout/chevron2"/>
    <dgm:cxn modelId="{2EDDDF68-F8D1-624E-84F6-103A9D2FF9F4}" srcId="{25FF6BEB-F05A-8C4A-8079-D5C02FEF9828}" destId="{0DCCCCD1-3404-DC4A-B1E0-F9A8A683BBE0}" srcOrd="0" destOrd="0" parTransId="{8A7DF2BF-F5A0-0C48-86B6-067D35D31CB1}" sibTransId="{7984B034-E5F2-C04B-BEA8-DC29249309BD}"/>
    <dgm:cxn modelId="{F4689770-2128-854A-B8D9-2A647148C72F}" type="presOf" srcId="{382B5D6A-7A3F-394F-82A2-36CFB44AD40C}" destId="{1BAA635D-8EF4-6E4E-9734-DF7C409D728C}" srcOrd="0" destOrd="0" presId="urn:microsoft.com/office/officeart/2005/8/layout/chevron2"/>
    <dgm:cxn modelId="{E5F3ED9E-7E61-A74D-A2B5-E88AE23BC3E4}" srcId="{6BD492CB-EB90-BC40-95CC-A06C1C21C891}" destId="{35F5F224-9D75-AE45-AC9D-D39543F3BA38}" srcOrd="0" destOrd="0" parTransId="{461C6EA2-C7BB-B644-BEB7-8BFE2F143CB7}" sibTransId="{6A4F7EAF-DD96-5C4A-9B47-CB3F584E040E}"/>
    <dgm:cxn modelId="{81B066A0-0428-404B-8ABE-8A2E9D8271B5}" srcId="{B539F9E9-A622-494F-8381-162E966143DD}" destId="{CB15BEFD-2329-2047-9354-599DC81AAB29}" srcOrd="0" destOrd="0" parTransId="{873440A3-6823-FF4F-B543-C43E71DF6414}" sibTransId="{0EB01C77-2002-8C4E-9049-0BE200302F7B}"/>
    <dgm:cxn modelId="{767EDC74-7B20-0F4F-AA3D-CA138A71F3FA}" srcId="{0DCCCCD1-3404-DC4A-B1E0-F9A8A683BBE0}" destId="{F0E8745A-CE44-4F4A-A884-1E62D14C9057}" srcOrd="0" destOrd="0" parTransId="{0D57B7A1-14E4-9043-BB6C-9BBF50022959}" sibTransId="{2B51EC32-DAAD-BC4F-896C-A16DCCA2DD3C}"/>
    <dgm:cxn modelId="{D23B10EC-FB50-0443-B0C0-F6AE0B8E1274}" srcId="{25FF6BEB-F05A-8C4A-8079-D5C02FEF9828}" destId="{6BD492CB-EB90-BC40-95CC-A06C1C21C891}" srcOrd="1" destOrd="0" parTransId="{81728D64-FBE9-694B-A244-E34E7D405023}" sibTransId="{A118078F-DC15-9C41-873C-E37531E81586}"/>
    <dgm:cxn modelId="{9831A1BF-7787-1A45-9596-76FD1D731F41}" type="presOf" srcId="{6BD492CB-EB90-BC40-95CC-A06C1C21C891}" destId="{FA98480E-417F-C549-A4B4-DCFA0BFF7797}" srcOrd="0" destOrd="0" presId="urn:microsoft.com/office/officeart/2005/8/layout/chevron2"/>
    <dgm:cxn modelId="{44BBB488-E02C-F146-9CCC-2705B67C08C0}" srcId="{25FF6BEB-F05A-8C4A-8079-D5C02FEF9828}" destId="{484458D4-F8D8-4643-B05C-601F7E9A1059}" srcOrd="3" destOrd="0" parTransId="{97243655-E467-2345-98A2-1B08BB4473E6}" sibTransId="{86515B6B-88FF-FD4E-A530-88B65F14BC67}"/>
    <dgm:cxn modelId="{345FD7D8-8519-4849-BBAA-0BF4B76A2E5F}" type="presOf" srcId="{484458D4-F8D8-4643-B05C-601F7E9A1059}" destId="{6485AB4E-4555-B34D-9224-EB2DA9AB59F7}" srcOrd="0" destOrd="0" presId="urn:microsoft.com/office/officeart/2005/8/layout/chevron2"/>
    <dgm:cxn modelId="{CF8F5A4E-C68A-4C47-85C7-C2BD015C67AF}" type="presOf" srcId="{25FF6BEB-F05A-8C4A-8079-D5C02FEF9828}" destId="{595B79D9-CC8E-DE46-9D3D-55452CC1353A}" srcOrd="0" destOrd="0" presId="urn:microsoft.com/office/officeart/2005/8/layout/chevron2"/>
    <dgm:cxn modelId="{6CF30940-54FC-B54E-A51A-48E4B6180662}" srcId="{25FF6BEB-F05A-8C4A-8079-D5C02FEF9828}" destId="{B539F9E9-A622-494F-8381-162E966143DD}" srcOrd="2" destOrd="0" parTransId="{3D56E859-07FE-8846-888A-AAF1909A0B31}" sibTransId="{1D18F3F1-B48B-764E-A070-70F35FE9F9F4}"/>
    <dgm:cxn modelId="{D29A546B-5F83-4D4D-8437-70841613D786}" type="presOf" srcId="{ECA7A3C1-2909-994C-B3DA-7D2D0C3D85C3}" destId="{A1951D95-5705-3645-B515-E243FF7A6F4F}" srcOrd="0" destOrd="0" presId="urn:microsoft.com/office/officeart/2005/8/layout/chevron2"/>
    <dgm:cxn modelId="{5555A3F2-C428-444C-954D-DF18C35B72F0}" srcId="{382B5D6A-7A3F-394F-82A2-36CFB44AD40C}" destId="{33DA474A-538E-9F40-BAD2-9CF1D650CF2C}" srcOrd="0" destOrd="0" parTransId="{C0266E04-0D7F-3B4B-A41A-D77F48664D1C}" sibTransId="{BAF04D72-FEDA-1A49-AC44-A02BB2E21B2A}"/>
    <dgm:cxn modelId="{45B6789D-74A9-E644-B19A-4A59A3C73044}" type="presOf" srcId="{B539F9E9-A622-494F-8381-162E966143DD}" destId="{FB6D577F-41F7-0348-93EC-8518FD16D4D5}" srcOrd="0" destOrd="0" presId="urn:microsoft.com/office/officeart/2005/8/layout/chevron2"/>
    <dgm:cxn modelId="{5F778C48-70B8-314D-BE28-4464A81980B9}" type="presOf" srcId="{CB15BEFD-2329-2047-9354-599DC81AAB29}" destId="{0576F4E6-DC4C-9444-B927-CBEE81F45A6A}" srcOrd="0" destOrd="0" presId="urn:microsoft.com/office/officeart/2005/8/layout/chevron2"/>
    <dgm:cxn modelId="{1FEFE5C9-E548-B645-B507-6713509E9E81}" type="presOf" srcId="{33DA474A-538E-9F40-BAD2-9CF1D650CF2C}" destId="{8C26CCCC-D6FB-4A4C-A2BF-79E5BAB6DBAD}" srcOrd="0" destOrd="0" presId="urn:microsoft.com/office/officeart/2005/8/layout/chevron2"/>
    <dgm:cxn modelId="{EF58EBC5-D3BE-F24F-A5C6-D2F532584BCF}" type="presOf" srcId="{F0E8745A-CE44-4F4A-A884-1E62D14C9057}" destId="{8916EB20-51FF-E543-ACF3-9DBAF752EE9F}" srcOrd="0" destOrd="0" presId="urn:microsoft.com/office/officeart/2005/8/layout/chevron2"/>
    <dgm:cxn modelId="{E53885FD-8D73-7F4B-8BE3-4E27036D694B}" srcId="{484458D4-F8D8-4643-B05C-601F7E9A1059}" destId="{ECA7A3C1-2909-994C-B3DA-7D2D0C3D85C3}" srcOrd="0" destOrd="0" parTransId="{3337405B-EFD8-0446-837A-D164139BA1D8}" sibTransId="{59678BAA-46D1-5341-B8E8-47D4A593F395}"/>
    <dgm:cxn modelId="{8A9E3C61-7AD5-CA40-9C46-5866BBCB3ED2}" type="presOf" srcId="{0DCCCCD1-3404-DC4A-B1E0-F9A8A683BBE0}" destId="{5C2C8B0C-188C-7D4D-9307-6C40A7482695}" srcOrd="0" destOrd="0" presId="urn:microsoft.com/office/officeart/2005/8/layout/chevron2"/>
    <dgm:cxn modelId="{2404D2F4-5617-1749-9C63-66EC6C47AE09}" type="presParOf" srcId="{595B79D9-CC8E-DE46-9D3D-55452CC1353A}" destId="{8841819C-20A3-D64A-B345-FA34D1490723}" srcOrd="0" destOrd="0" presId="urn:microsoft.com/office/officeart/2005/8/layout/chevron2"/>
    <dgm:cxn modelId="{F9016C6E-7005-A04E-BE1B-B75D48321728}" type="presParOf" srcId="{8841819C-20A3-D64A-B345-FA34D1490723}" destId="{5C2C8B0C-188C-7D4D-9307-6C40A7482695}" srcOrd="0" destOrd="0" presId="urn:microsoft.com/office/officeart/2005/8/layout/chevron2"/>
    <dgm:cxn modelId="{7D880743-563C-F049-845D-7CC2EBCE1494}" type="presParOf" srcId="{8841819C-20A3-D64A-B345-FA34D1490723}" destId="{8916EB20-51FF-E543-ACF3-9DBAF752EE9F}" srcOrd="1" destOrd="0" presId="urn:microsoft.com/office/officeart/2005/8/layout/chevron2"/>
    <dgm:cxn modelId="{60185B2A-A88E-3941-B068-7B69751C1142}" type="presParOf" srcId="{595B79D9-CC8E-DE46-9D3D-55452CC1353A}" destId="{F5E1D3FF-440D-1B45-8619-E3EBCEC213E4}" srcOrd="1" destOrd="0" presId="urn:microsoft.com/office/officeart/2005/8/layout/chevron2"/>
    <dgm:cxn modelId="{ADDA7AF7-2B79-334A-829E-174CABAEA850}" type="presParOf" srcId="{595B79D9-CC8E-DE46-9D3D-55452CC1353A}" destId="{41559C4F-AB37-8342-94BB-5484B320B9BD}" srcOrd="2" destOrd="0" presId="urn:microsoft.com/office/officeart/2005/8/layout/chevron2"/>
    <dgm:cxn modelId="{8E6877B1-E1D3-DB41-A0CC-E785E453C40F}" type="presParOf" srcId="{41559C4F-AB37-8342-94BB-5484B320B9BD}" destId="{FA98480E-417F-C549-A4B4-DCFA0BFF7797}" srcOrd="0" destOrd="0" presId="urn:microsoft.com/office/officeart/2005/8/layout/chevron2"/>
    <dgm:cxn modelId="{E63A0B16-3823-1A47-B7F0-840861019BCE}" type="presParOf" srcId="{41559C4F-AB37-8342-94BB-5484B320B9BD}" destId="{F52A9EF3-9959-7949-8B7F-135342C95163}" srcOrd="1" destOrd="0" presId="urn:microsoft.com/office/officeart/2005/8/layout/chevron2"/>
    <dgm:cxn modelId="{0F9BEC2A-9879-EC46-B1D4-CBA596AC8FD6}" type="presParOf" srcId="{595B79D9-CC8E-DE46-9D3D-55452CC1353A}" destId="{08933D0B-2DD6-EC4E-AFE2-01BCFC05194A}" srcOrd="3" destOrd="0" presId="urn:microsoft.com/office/officeart/2005/8/layout/chevron2"/>
    <dgm:cxn modelId="{2DF1ED68-B62B-0A4E-98E1-8B889A294003}" type="presParOf" srcId="{595B79D9-CC8E-DE46-9D3D-55452CC1353A}" destId="{CC99331B-00B2-304B-9604-D649F3D67134}" srcOrd="4" destOrd="0" presId="urn:microsoft.com/office/officeart/2005/8/layout/chevron2"/>
    <dgm:cxn modelId="{854B4441-8C79-9343-A4D5-D695C4784CA5}" type="presParOf" srcId="{CC99331B-00B2-304B-9604-D649F3D67134}" destId="{FB6D577F-41F7-0348-93EC-8518FD16D4D5}" srcOrd="0" destOrd="0" presId="urn:microsoft.com/office/officeart/2005/8/layout/chevron2"/>
    <dgm:cxn modelId="{CA4587EF-7985-9B4A-9611-EF489A108105}" type="presParOf" srcId="{CC99331B-00B2-304B-9604-D649F3D67134}" destId="{0576F4E6-DC4C-9444-B927-CBEE81F45A6A}" srcOrd="1" destOrd="0" presId="urn:microsoft.com/office/officeart/2005/8/layout/chevron2"/>
    <dgm:cxn modelId="{644BFFD4-A582-074E-BC1C-AB6744462062}" type="presParOf" srcId="{595B79D9-CC8E-DE46-9D3D-55452CC1353A}" destId="{6A53FB0F-2685-9648-88EC-D689EF8E8817}" srcOrd="5" destOrd="0" presId="urn:microsoft.com/office/officeart/2005/8/layout/chevron2"/>
    <dgm:cxn modelId="{A3E02EE3-C707-A348-A63D-5EB7FDABD505}" type="presParOf" srcId="{595B79D9-CC8E-DE46-9D3D-55452CC1353A}" destId="{CC992FA6-A3AC-B349-93A8-EEE9EB1F9F0D}" srcOrd="6" destOrd="0" presId="urn:microsoft.com/office/officeart/2005/8/layout/chevron2"/>
    <dgm:cxn modelId="{E2D189EB-E89B-6C4E-8F04-ECF287D770CE}" type="presParOf" srcId="{CC992FA6-A3AC-B349-93A8-EEE9EB1F9F0D}" destId="{6485AB4E-4555-B34D-9224-EB2DA9AB59F7}" srcOrd="0" destOrd="0" presId="urn:microsoft.com/office/officeart/2005/8/layout/chevron2"/>
    <dgm:cxn modelId="{E9CA3D46-EF18-B943-B258-5C2743D0FE2A}" type="presParOf" srcId="{CC992FA6-A3AC-B349-93A8-EEE9EB1F9F0D}" destId="{A1951D95-5705-3645-B515-E243FF7A6F4F}" srcOrd="1" destOrd="0" presId="urn:microsoft.com/office/officeart/2005/8/layout/chevron2"/>
    <dgm:cxn modelId="{F2165170-73BF-E34C-B8A7-A4E1601F7AC4}" type="presParOf" srcId="{595B79D9-CC8E-DE46-9D3D-55452CC1353A}" destId="{76931401-D942-CF4A-8427-E6E73B272AC0}" srcOrd="7" destOrd="0" presId="urn:microsoft.com/office/officeart/2005/8/layout/chevron2"/>
    <dgm:cxn modelId="{62DC1CFF-AE32-6B46-9541-2A14FA178374}" type="presParOf" srcId="{595B79D9-CC8E-DE46-9D3D-55452CC1353A}" destId="{600707F3-A345-B44D-87BF-71EC0BD3C3D5}" srcOrd="8" destOrd="0" presId="urn:microsoft.com/office/officeart/2005/8/layout/chevron2"/>
    <dgm:cxn modelId="{9BB23121-B6DF-9847-A7E9-3A642FC19B87}" type="presParOf" srcId="{600707F3-A345-B44D-87BF-71EC0BD3C3D5}" destId="{1BAA635D-8EF4-6E4E-9734-DF7C409D728C}" srcOrd="0" destOrd="0" presId="urn:microsoft.com/office/officeart/2005/8/layout/chevron2"/>
    <dgm:cxn modelId="{FDF6E917-E03C-3D41-BE54-FA4BB1C52E0B}" type="presParOf" srcId="{600707F3-A345-B44D-87BF-71EC0BD3C3D5}" destId="{8C26CCCC-D6FB-4A4C-A2BF-79E5BAB6DBAD}"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5FF6BEB-F05A-8C4A-8079-D5C02FEF9828}" type="doc">
      <dgm:prSet loTypeId="urn:microsoft.com/office/officeart/2005/8/layout/chevron2" loCatId="" qsTypeId="urn:microsoft.com/office/officeart/2005/8/quickstyle/simple4" qsCatId="simple" csTypeId="urn:microsoft.com/office/officeart/2005/8/colors/accent1_2" csCatId="accent1" phldr="1"/>
      <dgm:spPr/>
      <dgm:t>
        <a:bodyPr/>
        <a:lstStyle/>
        <a:p>
          <a:endParaRPr lang="en-US"/>
        </a:p>
      </dgm:t>
    </dgm:pt>
    <dgm:pt modelId="{6BD492CB-EB90-BC40-95CC-A06C1C21C891}">
      <dgm:prSet phldrT="[Text]" custT="1"/>
      <dgm:spPr/>
      <dgm:t>
        <a:bodyPr/>
        <a:lstStyle/>
        <a:p>
          <a:endParaRPr lang="en-US" sz="2400" dirty="0"/>
        </a:p>
      </dgm:t>
    </dgm:pt>
    <dgm:pt modelId="{81728D64-FBE9-694B-A244-E34E7D405023}" type="parTrans" cxnId="{D23B10EC-FB50-0443-B0C0-F6AE0B8E1274}">
      <dgm:prSet/>
      <dgm:spPr/>
      <dgm:t>
        <a:bodyPr/>
        <a:lstStyle/>
        <a:p>
          <a:endParaRPr lang="en-US"/>
        </a:p>
      </dgm:t>
    </dgm:pt>
    <dgm:pt modelId="{A118078F-DC15-9C41-873C-E37531E81586}" type="sibTrans" cxnId="{D23B10EC-FB50-0443-B0C0-F6AE0B8E1274}">
      <dgm:prSet/>
      <dgm:spPr/>
      <dgm:t>
        <a:bodyPr/>
        <a:lstStyle/>
        <a:p>
          <a:endParaRPr lang="en-US"/>
        </a:p>
      </dgm:t>
    </dgm:pt>
    <dgm:pt modelId="{35F5F224-9D75-AE45-AC9D-D39543F3BA38}">
      <dgm:prSet phldrT="[Text]" custT="1"/>
      <dgm:spPr/>
      <dgm:t>
        <a:bodyPr/>
        <a:lstStyle/>
        <a:p>
          <a:r>
            <a:rPr lang="en-US" sz="2400" dirty="0" smtClean="0"/>
            <a:t>Define cluster</a:t>
          </a:r>
          <a:endParaRPr lang="en-US" sz="2400" dirty="0"/>
        </a:p>
      </dgm:t>
    </dgm:pt>
    <dgm:pt modelId="{461C6EA2-C7BB-B644-BEB7-8BFE2F143CB7}" type="parTrans" cxnId="{E5F3ED9E-7E61-A74D-A2B5-E88AE23BC3E4}">
      <dgm:prSet/>
      <dgm:spPr/>
      <dgm:t>
        <a:bodyPr/>
        <a:lstStyle/>
        <a:p>
          <a:endParaRPr lang="en-US"/>
        </a:p>
      </dgm:t>
    </dgm:pt>
    <dgm:pt modelId="{6A4F7EAF-DD96-5C4A-9B47-CB3F584E040E}" type="sibTrans" cxnId="{E5F3ED9E-7E61-A74D-A2B5-E88AE23BC3E4}">
      <dgm:prSet/>
      <dgm:spPr/>
      <dgm:t>
        <a:bodyPr/>
        <a:lstStyle/>
        <a:p>
          <a:endParaRPr lang="en-US"/>
        </a:p>
      </dgm:t>
    </dgm:pt>
    <dgm:pt modelId="{B539F9E9-A622-494F-8381-162E966143DD}">
      <dgm:prSet phldrT="[Text]" custT="1"/>
      <dgm:spPr/>
      <dgm:t>
        <a:bodyPr/>
        <a:lstStyle/>
        <a:p>
          <a:r>
            <a:rPr lang="en-US" sz="2400" dirty="0" smtClean="0"/>
            <a:t> </a:t>
          </a:r>
          <a:endParaRPr lang="en-US" sz="2400" dirty="0"/>
        </a:p>
      </dgm:t>
    </dgm:pt>
    <dgm:pt modelId="{3D56E859-07FE-8846-888A-AAF1909A0B31}" type="parTrans" cxnId="{6CF30940-54FC-B54E-A51A-48E4B6180662}">
      <dgm:prSet/>
      <dgm:spPr/>
      <dgm:t>
        <a:bodyPr/>
        <a:lstStyle/>
        <a:p>
          <a:endParaRPr lang="en-US"/>
        </a:p>
      </dgm:t>
    </dgm:pt>
    <dgm:pt modelId="{1D18F3F1-B48B-764E-A070-70F35FE9F9F4}" type="sibTrans" cxnId="{6CF30940-54FC-B54E-A51A-48E4B6180662}">
      <dgm:prSet/>
      <dgm:spPr/>
      <dgm:t>
        <a:bodyPr/>
        <a:lstStyle/>
        <a:p>
          <a:endParaRPr lang="en-US"/>
        </a:p>
      </dgm:t>
    </dgm:pt>
    <dgm:pt modelId="{CB15BEFD-2329-2047-9354-599DC81AAB29}">
      <dgm:prSet phldrT="[Text]" custT="1"/>
      <dgm:spPr/>
      <dgm:t>
        <a:bodyPr/>
        <a:lstStyle/>
        <a:p>
          <a:r>
            <a:rPr lang="en-US" sz="2400" dirty="0" smtClean="0"/>
            <a:t>Define </a:t>
          </a:r>
          <a:r>
            <a:rPr lang="en-US" sz="2400" dirty="0" err="1" smtClean="0"/>
            <a:t>hadoop</a:t>
          </a:r>
          <a:r>
            <a:rPr lang="en-US" sz="2400" dirty="0" smtClean="0"/>
            <a:t> Cluster</a:t>
          </a:r>
          <a:endParaRPr lang="en-US" sz="2400" dirty="0"/>
        </a:p>
      </dgm:t>
    </dgm:pt>
    <dgm:pt modelId="{873440A3-6823-FF4F-B543-C43E71DF6414}" type="parTrans" cxnId="{81B066A0-0428-404B-8ABE-8A2E9D8271B5}">
      <dgm:prSet/>
      <dgm:spPr/>
      <dgm:t>
        <a:bodyPr/>
        <a:lstStyle/>
        <a:p>
          <a:endParaRPr lang="en-US"/>
        </a:p>
      </dgm:t>
    </dgm:pt>
    <dgm:pt modelId="{0EB01C77-2002-8C4E-9049-0BE200302F7B}" type="sibTrans" cxnId="{81B066A0-0428-404B-8ABE-8A2E9D8271B5}">
      <dgm:prSet/>
      <dgm:spPr/>
      <dgm:t>
        <a:bodyPr/>
        <a:lstStyle/>
        <a:p>
          <a:endParaRPr lang="en-US"/>
        </a:p>
      </dgm:t>
    </dgm:pt>
    <dgm:pt modelId="{484458D4-F8D8-4643-B05C-601F7E9A1059}">
      <dgm:prSet phldrT="[Text]" custT="1"/>
      <dgm:spPr/>
      <dgm:t>
        <a:bodyPr/>
        <a:lstStyle/>
        <a:p>
          <a:r>
            <a:rPr lang="en-US" sz="2400" dirty="0" smtClean="0"/>
            <a:t> </a:t>
          </a:r>
          <a:endParaRPr lang="en-US" sz="2400" dirty="0"/>
        </a:p>
      </dgm:t>
    </dgm:pt>
    <dgm:pt modelId="{97243655-E467-2345-98A2-1B08BB4473E6}" type="parTrans" cxnId="{44BBB488-E02C-F146-9CCC-2705B67C08C0}">
      <dgm:prSet/>
      <dgm:spPr/>
      <dgm:t>
        <a:bodyPr/>
        <a:lstStyle/>
        <a:p>
          <a:endParaRPr lang="en-US"/>
        </a:p>
      </dgm:t>
    </dgm:pt>
    <dgm:pt modelId="{86515B6B-88FF-FD4E-A530-88B65F14BC67}" type="sibTrans" cxnId="{44BBB488-E02C-F146-9CCC-2705B67C08C0}">
      <dgm:prSet/>
      <dgm:spPr/>
      <dgm:t>
        <a:bodyPr/>
        <a:lstStyle/>
        <a:p>
          <a:endParaRPr lang="en-US"/>
        </a:p>
      </dgm:t>
    </dgm:pt>
    <dgm:pt modelId="{F0E8745A-CE44-4F4A-A884-1E62D14C9057}">
      <dgm:prSet phldrT="[Text]" custT="1"/>
      <dgm:spPr/>
      <dgm:t>
        <a:bodyPr/>
        <a:lstStyle/>
        <a:p>
          <a:r>
            <a:rPr lang="en-US" sz="2400" dirty="0" smtClean="0"/>
            <a:t>Set cloud</a:t>
          </a:r>
          <a:endParaRPr lang="en-US" sz="2400" dirty="0"/>
        </a:p>
      </dgm:t>
    </dgm:pt>
    <dgm:pt modelId="{0D57B7A1-14E4-9043-BB6C-9BBF50022959}" type="parTrans" cxnId="{767EDC74-7B20-0F4F-AA3D-CA138A71F3FA}">
      <dgm:prSet/>
      <dgm:spPr/>
      <dgm:t>
        <a:bodyPr/>
        <a:lstStyle/>
        <a:p>
          <a:endParaRPr lang="en-US"/>
        </a:p>
      </dgm:t>
    </dgm:pt>
    <dgm:pt modelId="{2B51EC32-DAAD-BC4F-896C-A16DCCA2DD3C}" type="sibTrans" cxnId="{767EDC74-7B20-0F4F-AA3D-CA138A71F3FA}">
      <dgm:prSet/>
      <dgm:spPr/>
      <dgm:t>
        <a:bodyPr/>
        <a:lstStyle/>
        <a:p>
          <a:endParaRPr lang="en-US"/>
        </a:p>
      </dgm:t>
    </dgm:pt>
    <dgm:pt modelId="{0DCCCCD1-3404-DC4A-B1E0-F9A8A683BBE0}">
      <dgm:prSet phldrT="[Text]" custT="1"/>
      <dgm:spPr/>
      <dgm:t>
        <a:bodyPr/>
        <a:lstStyle/>
        <a:p>
          <a:endParaRPr lang="en-US" sz="2400" dirty="0"/>
        </a:p>
      </dgm:t>
    </dgm:pt>
    <dgm:pt modelId="{8A7DF2BF-F5A0-0C48-86B6-067D35D31CB1}" type="parTrans" cxnId="{2EDDDF68-F8D1-624E-84F6-103A9D2FF9F4}">
      <dgm:prSet/>
      <dgm:spPr/>
      <dgm:t>
        <a:bodyPr/>
        <a:lstStyle/>
        <a:p>
          <a:endParaRPr lang="en-US"/>
        </a:p>
      </dgm:t>
    </dgm:pt>
    <dgm:pt modelId="{7984B034-E5F2-C04B-BEA8-DC29249309BD}" type="sibTrans" cxnId="{2EDDDF68-F8D1-624E-84F6-103A9D2FF9F4}">
      <dgm:prSet/>
      <dgm:spPr/>
      <dgm:t>
        <a:bodyPr/>
        <a:lstStyle/>
        <a:p>
          <a:endParaRPr lang="en-US"/>
        </a:p>
      </dgm:t>
    </dgm:pt>
    <dgm:pt modelId="{33DA474A-538E-9F40-BAD2-9CF1D650CF2C}">
      <dgm:prSet phldrT="[Text]" custT="1"/>
      <dgm:spPr/>
      <dgm:t>
        <a:bodyPr/>
        <a:lstStyle/>
        <a:p>
          <a:r>
            <a:rPr lang="en-US" sz="2400" dirty="0" smtClean="0"/>
            <a:t>Deploy the cluster</a:t>
          </a:r>
          <a:endParaRPr lang="en-US" sz="2400" dirty="0"/>
        </a:p>
      </dgm:t>
    </dgm:pt>
    <dgm:pt modelId="{BAF04D72-FEDA-1A49-AC44-A02BB2E21B2A}" type="sibTrans" cxnId="{5555A3F2-C428-444C-954D-DF18C35B72F0}">
      <dgm:prSet/>
      <dgm:spPr/>
      <dgm:t>
        <a:bodyPr/>
        <a:lstStyle/>
        <a:p>
          <a:endParaRPr lang="en-US"/>
        </a:p>
      </dgm:t>
    </dgm:pt>
    <dgm:pt modelId="{C0266E04-0D7F-3B4B-A41A-D77F48664D1C}" type="parTrans" cxnId="{5555A3F2-C428-444C-954D-DF18C35B72F0}">
      <dgm:prSet/>
      <dgm:spPr/>
      <dgm:t>
        <a:bodyPr/>
        <a:lstStyle/>
        <a:p>
          <a:endParaRPr lang="en-US"/>
        </a:p>
      </dgm:t>
    </dgm:pt>
    <dgm:pt modelId="{ECA7A3C1-2909-994C-B3DA-7D2D0C3D85C3}">
      <dgm:prSet phldrT="[Text]" custT="1"/>
      <dgm:spPr/>
      <dgm:t>
        <a:bodyPr/>
        <a:lstStyle/>
        <a:p>
          <a:r>
            <a:rPr lang="en-US" sz="2400" dirty="0" smtClean="0"/>
            <a:t>Sync definition to </a:t>
          </a:r>
          <a:r>
            <a:rPr lang="en-US" sz="2400" dirty="0" err="1" smtClean="0"/>
            <a:t>db</a:t>
          </a:r>
          <a:endParaRPr lang="en-US" sz="2400" dirty="0"/>
        </a:p>
      </dgm:t>
    </dgm:pt>
    <dgm:pt modelId="{3337405B-EFD8-0446-837A-D164139BA1D8}" type="parTrans" cxnId="{E53885FD-8D73-7F4B-8BE3-4E27036D694B}">
      <dgm:prSet/>
      <dgm:spPr/>
      <dgm:t>
        <a:bodyPr/>
        <a:lstStyle/>
        <a:p>
          <a:endParaRPr lang="en-US"/>
        </a:p>
      </dgm:t>
    </dgm:pt>
    <dgm:pt modelId="{59678BAA-46D1-5341-B8E8-47D4A593F395}" type="sibTrans" cxnId="{E53885FD-8D73-7F4B-8BE3-4E27036D694B}">
      <dgm:prSet/>
      <dgm:spPr/>
      <dgm:t>
        <a:bodyPr/>
        <a:lstStyle/>
        <a:p>
          <a:endParaRPr lang="en-US"/>
        </a:p>
      </dgm:t>
    </dgm:pt>
    <dgm:pt modelId="{382B5D6A-7A3F-394F-82A2-36CFB44AD40C}">
      <dgm:prSet phldrT="[Text]" custT="1"/>
      <dgm:spPr/>
      <dgm:t>
        <a:bodyPr/>
        <a:lstStyle/>
        <a:p>
          <a:endParaRPr lang="en-US" sz="2400" dirty="0"/>
        </a:p>
      </dgm:t>
    </dgm:pt>
    <dgm:pt modelId="{49532460-36F6-7F46-B463-4F580E474DF5}" type="parTrans" cxnId="{D913EB5A-78A4-ED46-AAF9-6F78A8AD5E66}">
      <dgm:prSet/>
      <dgm:spPr/>
      <dgm:t>
        <a:bodyPr/>
        <a:lstStyle/>
        <a:p>
          <a:endParaRPr lang="en-US"/>
        </a:p>
      </dgm:t>
    </dgm:pt>
    <dgm:pt modelId="{7A82C023-BFF3-7C4C-AFDF-BE07B1EAF6B2}" type="sibTrans" cxnId="{D913EB5A-78A4-ED46-AAF9-6F78A8AD5E66}">
      <dgm:prSet/>
      <dgm:spPr/>
      <dgm:t>
        <a:bodyPr/>
        <a:lstStyle/>
        <a:p>
          <a:endParaRPr lang="en-US"/>
        </a:p>
      </dgm:t>
    </dgm:pt>
    <dgm:pt modelId="{595B79D9-CC8E-DE46-9D3D-55452CC1353A}" type="pres">
      <dgm:prSet presAssocID="{25FF6BEB-F05A-8C4A-8079-D5C02FEF9828}" presName="linearFlow" presStyleCnt="0">
        <dgm:presLayoutVars>
          <dgm:dir/>
          <dgm:animLvl val="lvl"/>
          <dgm:resizeHandles val="exact"/>
        </dgm:presLayoutVars>
      </dgm:prSet>
      <dgm:spPr/>
      <dgm:t>
        <a:bodyPr/>
        <a:lstStyle/>
        <a:p>
          <a:endParaRPr lang="en-US"/>
        </a:p>
      </dgm:t>
    </dgm:pt>
    <dgm:pt modelId="{8841819C-20A3-D64A-B345-FA34D1490723}" type="pres">
      <dgm:prSet presAssocID="{0DCCCCD1-3404-DC4A-B1E0-F9A8A683BBE0}" presName="composite" presStyleCnt="0"/>
      <dgm:spPr/>
    </dgm:pt>
    <dgm:pt modelId="{5C2C8B0C-188C-7D4D-9307-6C40A7482695}" type="pres">
      <dgm:prSet presAssocID="{0DCCCCD1-3404-DC4A-B1E0-F9A8A683BBE0}" presName="parentText" presStyleLbl="alignNode1" presStyleIdx="0" presStyleCnt="5">
        <dgm:presLayoutVars>
          <dgm:chMax val="1"/>
          <dgm:bulletEnabled val="1"/>
        </dgm:presLayoutVars>
      </dgm:prSet>
      <dgm:spPr/>
      <dgm:t>
        <a:bodyPr/>
        <a:lstStyle/>
        <a:p>
          <a:endParaRPr lang="en-US"/>
        </a:p>
      </dgm:t>
    </dgm:pt>
    <dgm:pt modelId="{8916EB20-51FF-E543-ACF3-9DBAF752EE9F}" type="pres">
      <dgm:prSet presAssocID="{0DCCCCD1-3404-DC4A-B1E0-F9A8A683BBE0}" presName="descendantText" presStyleLbl="alignAcc1" presStyleIdx="0" presStyleCnt="5">
        <dgm:presLayoutVars>
          <dgm:bulletEnabled val="1"/>
        </dgm:presLayoutVars>
      </dgm:prSet>
      <dgm:spPr/>
      <dgm:t>
        <a:bodyPr/>
        <a:lstStyle/>
        <a:p>
          <a:endParaRPr lang="en-US"/>
        </a:p>
      </dgm:t>
    </dgm:pt>
    <dgm:pt modelId="{F5E1D3FF-440D-1B45-8619-E3EBCEC213E4}" type="pres">
      <dgm:prSet presAssocID="{7984B034-E5F2-C04B-BEA8-DC29249309BD}" presName="sp" presStyleCnt="0"/>
      <dgm:spPr/>
    </dgm:pt>
    <dgm:pt modelId="{41559C4F-AB37-8342-94BB-5484B320B9BD}" type="pres">
      <dgm:prSet presAssocID="{6BD492CB-EB90-BC40-95CC-A06C1C21C891}" presName="composite" presStyleCnt="0"/>
      <dgm:spPr/>
    </dgm:pt>
    <dgm:pt modelId="{FA98480E-417F-C549-A4B4-DCFA0BFF7797}" type="pres">
      <dgm:prSet presAssocID="{6BD492CB-EB90-BC40-95CC-A06C1C21C891}" presName="parentText" presStyleLbl="alignNode1" presStyleIdx="1" presStyleCnt="5">
        <dgm:presLayoutVars>
          <dgm:chMax val="1"/>
          <dgm:bulletEnabled val="1"/>
        </dgm:presLayoutVars>
      </dgm:prSet>
      <dgm:spPr/>
      <dgm:t>
        <a:bodyPr/>
        <a:lstStyle/>
        <a:p>
          <a:endParaRPr lang="en-US"/>
        </a:p>
      </dgm:t>
    </dgm:pt>
    <dgm:pt modelId="{F52A9EF3-9959-7949-8B7F-135342C95163}" type="pres">
      <dgm:prSet presAssocID="{6BD492CB-EB90-BC40-95CC-A06C1C21C891}" presName="descendantText" presStyleLbl="alignAcc1" presStyleIdx="1" presStyleCnt="5">
        <dgm:presLayoutVars>
          <dgm:bulletEnabled val="1"/>
        </dgm:presLayoutVars>
      </dgm:prSet>
      <dgm:spPr/>
      <dgm:t>
        <a:bodyPr/>
        <a:lstStyle/>
        <a:p>
          <a:endParaRPr lang="en-US"/>
        </a:p>
      </dgm:t>
    </dgm:pt>
    <dgm:pt modelId="{08933D0B-2DD6-EC4E-AFE2-01BCFC05194A}" type="pres">
      <dgm:prSet presAssocID="{A118078F-DC15-9C41-873C-E37531E81586}" presName="sp" presStyleCnt="0"/>
      <dgm:spPr/>
    </dgm:pt>
    <dgm:pt modelId="{CC99331B-00B2-304B-9604-D649F3D67134}" type="pres">
      <dgm:prSet presAssocID="{B539F9E9-A622-494F-8381-162E966143DD}" presName="composite" presStyleCnt="0"/>
      <dgm:spPr/>
    </dgm:pt>
    <dgm:pt modelId="{FB6D577F-41F7-0348-93EC-8518FD16D4D5}" type="pres">
      <dgm:prSet presAssocID="{B539F9E9-A622-494F-8381-162E966143DD}" presName="parentText" presStyleLbl="alignNode1" presStyleIdx="2" presStyleCnt="5">
        <dgm:presLayoutVars>
          <dgm:chMax val="1"/>
          <dgm:bulletEnabled val="1"/>
        </dgm:presLayoutVars>
      </dgm:prSet>
      <dgm:spPr/>
      <dgm:t>
        <a:bodyPr/>
        <a:lstStyle/>
        <a:p>
          <a:endParaRPr lang="en-US"/>
        </a:p>
      </dgm:t>
    </dgm:pt>
    <dgm:pt modelId="{0576F4E6-DC4C-9444-B927-CBEE81F45A6A}" type="pres">
      <dgm:prSet presAssocID="{B539F9E9-A622-494F-8381-162E966143DD}" presName="descendantText" presStyleLbl="alignAcc1" presStyleIdx="2" presStyleCnt="5">
        <dgm:presLayoutVars>
          <dgm:bulletEnabled val="1"/>
        </dgm:presLayoutVars>
      </dgm:prSet>
      <dgm:spPr/>
      <dgm:t>
        <a:bodyPr/>
        <a:lstStyle/>
        <a:p>
          <a:endParaRPr lang="en-US"/>
        </a:p>
      </dgm:t>
    </dgm:pt>
    <dgm:pt modelId="{6A53FB0F-2685-9648-88EC-D689EF8E8817}" type="pres">
      <dgm:prSet presAssocID="{1D18F3F1-B48B-764E-A070-70F35FE9F9F4}" presName="sp" presStyleCnt="0"/>
      <dgm:spPr/>
    </dgm:pt>
    <dgm:pt modelId="{CC992FA6-A3AC-B349-93A8-EEE9EB1F9F0D}" type="pres">
      <dgm:prSet presAssocID="{484458D4-F8D8-4643-B05C-601F7E9A1059}" presName="composite" presStyleCnt="0"/>
      <dgm:spPr/>
    </dgm:pt>
    <dgm:pt modelId="{6485AB4E-4555-B34D-9224-EB2DA9AB59F7}" type="pres">
      <dgm:prSet presAssocID="{484458D4-F8D8-4643-B05C-601F7E9A1059}" presName="parentText" presStyleLbl="alignNode1" presStyleIdx="3" presStyleCnt="5">
        <dgm:presLayoutVars>
          <dgm:chMax val="1"/>
          <dgm:bulletEnabled val="1"/>
        </dgm:presLayoutVars>
      </dgm:prSet>
      <dgm:spPr/>
      <dgm:t>
        <a:bodyPr/>
        <a:lstStyle/>
        <a:p>
          <a:endParaRPr lang="en-US"/>
        </a:p>
      </dgm:t>
    </dgm:pt>
    <dgm:pt modelId="{A1951D95-5705-3645-B515-E243FF7A6F4F}" type="pres">
      <dgm:prSet presAssocID="{484458D4-F8D8-4643-B05C-601F7E9A1059}" presName="descendantText" presStyleLbl="alignAcc1" presStyleIdx="3" presStyleCnt="5" custLinFactNeighborX="-826" custLinFactNeighborY="1240">
        <dgm:presLayoutVars>
          <dgm:bulletEnabled val="1"/>
        </dgm:presLayoutVars>
      </dgm:prSet>
      <dgm:spPr/>
      <dgm:t>
        <a:bodyPr/>
        <a:lstStyle/>
        <a:p>
          <a:endParaRPr lang="en-US"/>
        </a:p>
      </dgm:t>
    </dgm:pt>
    <dgm:pt modelId="{76931401-D942-CF4A-8427-E6E73B272AC0}" type="pres">
      <dgm:prSet presAssocID="{86515B6B-88FF-FD4E-A530-88B65F14BC67}" presName="sp" presStyleCnt="0"/>
      <dgm:spPr/>
    </dgm:pt>
    <dgm:pt modelId="{600707F3-A345-B44D-87BF-71EC0BD3C3D5}" type="pres">
      <dgm:prSet presAssocID="{382B5D6A-7A3F-394F-82A2-36CFB44AD40C}" presName="composite" presStyleCnt="0"/>
      <dgm:spPr/>
    </dgm:pt>
    <dgm:pt modelId="{1BAA635D-8EF4-6E4E-9734-DF7C409D728C}" type="pres">
      <dgm:prSet presAssocID="{382B5D6A-7A3F-394F-82A2-36CFB44AD40C}" presName="parentText" presStyleLbl="alignNode1" presStyleIdx="4" presStyleCnt="5">
        <dgm:presLayoutVars>
          <dgm:chMax val="1"/>
          <dgm:bulletEnabled val="1"/>
        </dgm:presLayoutVars>
      </dgm:prSet>
      <dgm:spPr/>
      <dgm:t>
        <a:bodyPr/>
        <a:lstStyle/>
        <a:p>
          <a:endParaRPr lang="en-US"/>
        </a:p>
      </dgm:t>
    </dgm:pt>
    <dgm:pt modelId="{8C26CCCC-D6FB-4A4C-A2BF-79E5BAB6DBAD}" type="pres">
      <dgm:prSet presAssocID="{382B5D6A-7A3F-394F-82A2-36CFB44AD40C}" presName="descendantText" presStyleLbl="alignAcc1" presStyleIdx="4" presStyleCnt="5">
        <dgm:presLayoutVars>
          <dgm:bulletEnabled val="1"/>
        </dgm:presLayoutVars>
      </dgm:prSet>
      <dgm:spPr/>
      <dgm:t>
        <a:bodyPr/>
        <a:lstStyle/>
        <a:p>
          <a:endParaRPr lang="en-US"/>
        </a:p>
      </dgm:t>
    </dgm:pt>
  </dgm:ptLst>
  <dgm:cxnLst>
    <dgm:cxn modelId="{F59F9B7C-90C8-9640-A290-F97EB7E222D1}" type="presOf" srcId="{CB15BEFD-2329-2047-9354-599DC81AAB29}" destId="{0576F4E6-DC4C-9444-B927-CBEE81F45A6A}" srcOrd="0" destOrd="0" presId="urn:microsoft.com/office/officeart/2005/8/layout/chevron2"/>
    <dgm:cxn modelId="{D913EB5A-78A4-ED46-AAF9-6F78A8AD5E66}" srcId="{25FF6BEB-F05A-8C4A-8079-D5C02FEF9828}" destId="{382B5D6A-7A3F-394F-82A2-36CFB44AD40C}" srcOrd="4" destOrd="0" parTransId="{49532460-36F6-7F46-B463-4F580E474DF5}" sibTransId="{7A82C023-BFF3-7C4C-AFDF-BE07B1EAF6B2}"/>
    <dgm:cxn modelId="{EBDF4A00-3888-6E4C-9DA9-0F6F1FAB5B5F}" type="presOf" srcId="{0DCCCCD1-3404-DC4A-B1E0-F9A8A683BBE0}" destId="{5C2C8B0C-188C-7D4D-9307-6C40A7482695}" srcOrd="0" destOrd="0" presId="urn:microsoft.com/office/officeart/2005/8/layout/chevron2"/>
    <dgm:cxn modelId="{D23B10EC-FB50-0443-B0C0-F6AE0B8E1274}" srcId="{25FF6BEB-F05A-8C4A-8079-D5C02FEF9828}" destId="{6BD492CB-EB90-BC40-95CC-A06C1C21C891}" srcOrd="1" destOrd="0" parTransId="{81728D64-FBE9-694B-A244-E34E7D405023}" sibTransId="{A118078F-DC15-9C41-873C-E37531E81586}"/>
    <dgm:cxn modelId="{76ED6140-3055-0347-9D37-CC966497E898}" type="presOf" srcId="{35F5F224-9D75-AE45-AC9D-D39543F3BA38}" destId="{F52A9EF3-9959-7949-8B7F-135342C95163}" srcOrd="0" destOrd="0" presId="urn:microsoft.com/office/officeart/2005/8/layout/chevron2"/>
    <dgm:cxn modelId="{767EDC74-7B20-0F4F-AA3D-CA138A71F3FA}" srcId="{0DCCCCD1-3404-DC4A-B1E0-F9A8A683BBE0}" destId="{F0E8745A-CE44-4F4A-A884-1E62D14C9057}" srcOrd="0" destOrd="0" parTransId="{0D57B7A1-14E4-9043-BB6C-9BBF50022959}" sibTransId="{2B51EC32-DAAD-BC4F-896C-A16DCCA2DD3C}"/>
    <dgm:cxn modelId="{6CF30940-54FC-B54E-A51A-48E4B6180662}" srcId="{25FF6BEB-F05A-8C4A-8079-D5C02FEF9828}" destId="{B539F9E9-A622-494F-8381-162E966143DD}" srcOrd="2" destOrd="0" parTransId="{3D56E859-07FE-8846-888A-AAF1909A0B31}" sibTransId="{1D18F3F1-B48B-764E-A070-70F35FE9F9F4}"/>
    <dgm:cxn modelId="{EED9D0E8-93D3-DA4E-A948-602085BBC15E}" type="presOf" srcId="{6BD492CB-EB90-BC40-95CC-A06C1C21C891}" destId="{FA98480E-417F-C549-A4B4-DCFA0BFF7797}" srcOrd="0" destOrd="0" presId="urn:microsoft.com/office/officeart/2005/8/layout/chevron2"/>
    <dgm:cxn modelId="{4A3AE399-31F7-F846-B079-DC8CCFAD0573}" type="presOf" srcId="{B539F9E9-A622-494F-8381-162E966143DD}" destId="{FB6D577F-41F7-0348-93EC-8518FD16D4D5}" srcOrd="0" destOrd="0" presId="urn:microsoft.com/office/officeart/2005/8/layout/chevron2"/>
    <dgm:cxn modelId="{44BBB488-E02C-F146-9CCC-2705B67C08C0}" srcId="{25FF6BEB-F05A-8C4A-8079-D5C02FEF9828}" destId="{484458D4-F8D8-4643-B05C-601F7E9A1059}" srcOrd="3" destOrd="0" parTransId="{97243655-E467-2345-98A2-1B08BB4473E6}" sibTransId="{86515B6B-88FF-FD4E-A530-88B65F14BC67}"/>
    <dgm:cxn modelId="{D1897C83-50B4-CB49-92BA-2A1A96762161}" type="presOf" srcId="{33DA474A-538E-9F40-BAD2-9CF1D650CF2C}" destId="{8C26CCCC-D6FB-4A4C-A2BF-79E5BAB6DBAD}" srcOrd="0" destOrd="0" presId="urn:microsoft.com/office/officeart/2005/8/layout/chevron2"/>
    <dgm:cxn modelId="{E53885FD-8D73-7F4B-8BE3-4E27036D694B}" srcId="{484458D4-F8D8-4643-B05C-601F7E9A1059}" destId="{ECA7A3C1-2909-994C-B3DA-7D2D0C3D85C3}" srcOrd="0" destOrd="0" parTransId="{3337405B-EFD8-0446-837A-D164139BA1D8}" sibTransId="{59678BAA-46D1-5341-B8E8-47D4A593F395}"/>
    <dgm:cxn modelId="{C8ABC2E4-22BE-304F-861E-EC13B1A9FCF8}" type="presOf" srcId="{25FF6BEB-F05A-8C4A-8079-D5C02FEF9828}" destId="{595B79D9-CC8E-DE46-9D3D-55452CC1353A}" srcOrd="0" destOrd="0" presId="urn:microsoft.com/office/officeart/2005/8/layout/chevron2"/>
    <dgm:cxn modelId="{5555A3F2-C428-444C-954D-DF18C35B72F0}" srcId="{382B5D6A-7A3F-394F-82A2-36CFB44AD40C}" destId="{33DA474A-538E-9F40-BAD2-9CF1D650CF2C}" srcOrd="0" destOrd="0" parTransId="{C0266E04-0D7F-3B4B-A41A-D77F48664D1C}" sibTransId="{BAF04D72-FEDA-1A49-AC44-A02BB2E21B2A}"/>
    <dgm:cxn modelId="{2EDDDF68-F8D1-624E-84F6-103A9D2FF9F4}" srcId="{25FF6BEB-F05A-8C4A-8079-D5C02FEF9828}" destId="{0DCCCCD1-3404-DC4A-B1E0-F9A8A683BBE0}" srcOrd="0" destOrd="0" parTransId="{8A7DF2BF-F5A0-0C48-86B6-067D35D31CB1}" sibTransId="{7984B034-E5F2-C04B-BEA8-DC29249309BD}"/>
    <dgm:cxn modelId="{6955BA5B-F86F-874D-833D-CC7B96204363}" type="presOf" srcId="{382B5D6A-7A3F-394F-82A2-36CFB44AD40C}" destId="{1BAA635D-8EF4-6E4E-9734-DF7C409D728C}" srcOrd="0" destOrd="0" presId="urn:microsoft.com/office/officeart/2005/8/layout/chevron2"/>
    <dgm:cxn modelId="{E5F3ED9E-7E61-A74D-A2B5-E88AE23BC3E4}" srcId="{6BD492CB-EB90-BC40-95CC-A06C1C21C891}" destId="{35F5F224-9D75-AE45-AC9D-D39543F3BA38}" srcOrd="0" destOrd="0" parTransId="{461C6EA2-C7BB-B644-BEB7-8BFE2F143CB7}" sibTransId="{6A4F7EAF-DD96-5C4A-9B47-CB3F584E040E}"/>
    <dgm:cxn modelId="{B211CEFA-1340-D143-938F-D5346FB5095B}" type="presOf" srcId="{F0E8745A-CE44-4F4A-A884-1E62D14C9057}" destId="{8916EB20-51FF-E543-ACF3-9DBAF752EE9F}" srcOrd="0" destOrd="0" presId="urn:microsoft.com/office/officeart/2005/8/layout/chevron2"/>
    <dgm:cxn modelId="{754B035F-8482-B144-89E6-E7582558DD07}" type="presOf" srcId="{484458D4-F8D8-4643-B05C-601F7E9A1059}" destId="{6485AB4E-4555-B34D-9224-EB2DA9AB59F7}" srcOrd="0" destOrd="0" presId="urn:microsoft.com/office/officeart/2005/8/layout/chevron2"/>
    <dgm:cxn modelId="{72C03BCD-CB64-D14B-9580-81AAF5EC0CEE}" type="presOf" srcId="{ECA7A3C1-2909-994C-B3DA-7D2D0C3D85C3}" destId="{A1951D95-5705-3645-B515-E243FF7A6F4F}" srcOrd="0" destOrd="0" presId="urn:microsoft.com/office/officeart/2005/8/layout/chevron2"/>
    <dgm:cxn modelId="{81B066A0-0428-404B-8ABE-8A2E9D8271B5}" srcId="{B539F9E9-A622-494F-8381-162E966143DD}" destId="{CB15BEFD-2329-2047-9354-599DC81AAB29}" srcOrd="0" destOrd="0" parTransId="{873440A3-6823-FF4F-B543-C43E71DF6414}" sibTransId="{0EB01C77-2002-8C4E-9049-0BE200302F7B}"/>
    <dgm:cxn modelId="{F06C7EA9-3383-5B46-9F26-33FA13037D2F}" type="presParOf" srcId="{595B79D9-CC8E-DE46-9D3D-55452CC1353A}" destId="{8841819C-20A3-D64A-B345-FA34D1490723}" srcOrd="0" destOrd="0" presId="urn:microsoft.com/office/officeart/2005/8/layout/chevron2"/>
    <dgm:cxn modelId="{A4CCEB34-8A6A-984D-9B14-3F67B8EC9BCB}" type="presParOf" srcId="{8841819C-20A3-D64A-B345-FA34D1490723}" destId="{5C2C8B0C-188C-7D4D-9307-6C40A7482695}" srcOrd="0" destOrd="0" presId="urn:microsoft.com/office/officeart/2005/8/layout/chevron2"/>
    <dgm:cxn modelId="{8230CD53-C11A-0B45-8E9E-1257CACD9280}" type="presParOf" srcId="{8841819C-20A3-D64A-B345-FA34D1490723}" destId="{8916EB20-51FF-E543-ACF3-9DBAF752EE9F}" srcOrd="1" destOrd="0" presId="urn:microsoft.com/office/officeart/2005/8/layout/chevron2"/>
    <dgm:cxn modelId="{E0A52833-F8F9-B243-A354-31E85C52E13D}" type="presParOf" srcId="{595B79D9-CC8E-DE46-9D3D-55452CC1353A}" destId="{F5E1D3FF-440D-1B45-8619-E3EBCEC213E4}" srcOrd="1" destOrd="0" presId="urn:microsoft.com/office/officeart/2005/8/layout/chevron2"/>
    <dgm:cxn modelId="{2E5ABC6C-AF87-8A47-AB10-F53B45EC787C}" type="presParOf" srcId="{595B79D9-CC8E-DE46-9D3D-55452CC1353A}" destId="{41559C4F-AB37-8342-94BB-5484B320B9BD}" srcOrd="2" destOrd="0" presId="urn:microsoft.com/office/officeart/2005/8/layout/chevron2"/>
    <dgm:cxn modelId="{B3D2569F-52D8-9B4A-9BD4-31DB713B387F}" type="presParOf" srcId="{41559C4F-AB37-8342-94BB-5484B320B9BD}" destId="{FA98480E-417F-C549-A4B4-DCFA0BFF7797}" srcOrd="0" destOrd="0" presId="urn:microsoft.com/office/officeart/2005/8/layout/chevron2"/>
    <dgm:cxn modelId="{1379A42C-90EB-F943-9EE7-FEFB31CCB351}" type="presParOf" srcId="{41559C4F-AB37-8342-94BB-5484B320B9BD}" destId="{F52A9EF3-9959-7949-8B7F-135342C95163}" srcOrd="1" destOrd="0" presId="urn:microsoft.com/office/officeart/2005/8/layout/chevron2"/>
    <dgm:cxn modelId="{ECA5F256-951A-0341-B68D-24638CBB96E7}" type="presParOf" srcId="{595B79D9-CC8E-DE46-9D3D-55452CC1353A}" destId="{08933D0B-2DD6-EC4E-AFE2-01BCFC05194A}" srcOrd="3" destOrd="0" presId="urn:microsoft.com/office/officeart/2005/8/layout/chevron2"/>
    <dgm:cxn modelId="{04F0557A-888F-B64D-BEE5-3B9FA198BCCE}" type="presParOf" srcId="{595B79D9-CC8E-DE46-9D3D-55452CC1353A}" destId="{CC99331B-00B2-304B-9604-D649F3D67134}" srcOrd="4" destOrd="0" presId="urn:microsoft.com/office/officeart/2005/8/layout/chevron2"/>
    <dgm:cxn modelId="{775ECA94-54F7-DA49-9684-8357CD3E28E6}" type="presParOf" srcId="{CC99331B-00B2-304B-9604-D649F3D67134}" destId="{FB6D577F-41F7-0348-93EC-8518FD16D4D5}" srcOrd="0" destOrd="0" presId="urn:microsoft.com/office/officeart/2005/8/layout/chevron2"/>
    <dgm:cxn modelId="{E18C0BA7-01D7-CE41-BBB2-88B6987FAA00}" type="presParOf" srcId="{CC99331B-00B2-304B-9604-D649F3D67134}" destId="{0576F4E6-DC4C-9444-B927-CBEE81F45A6A}" srcOrd="1" destOrd="0" presId="urn:microsoft.com/office/officeart/2005/8/layout/chevron2"/>
    <dgm:cxn modelId="{D9278DC5-DBC1-CE4E-9177-4979609409F0}" type="presParOf" srcId="{595B79D9-CC8E-DE46-9D3D-55452CC1353A}" destId="{6A53FB0F-2685-9648-88EC-D689EF8E8817}" srcOrd="5" destOrd="0" presId="urn:microsoft.com/office/officeart/2005/8/layout/chevron2"/>
    <dgm:cxn modelId="{731CA550-75E8-024F-AFE1-85341DB70025}" type="presParOf" srcId="{595B79D9-CC8E-DE46-9D3D-55452CC1353A}" destId="{CC992FA6-A3AC-B349-93A8-EEE9EB1F9F0D}" srcOrd="6" destOrd="0" presId="urn:microsoft.com/office/officeart/2005/8/layout/chevron2"/>
    <dgm:cxn modelId="{982D9B1F-BF96-BA43-B031-4B8FEC5B8C05}" type="presParOf" srcId="{CC992FA6-A3AC-B349-93A8-EEE9EB1F9F0D}" destId="{6485AB4E-4555-B34D-9224-EB2DA9AB59F7}" srcOrd="0" destOrd="0" presId="urn:microsoft.com/office/officeart/2005/8/layout/chevron2"/>
    <dgm:cxn modelId="{3370B581-7E19-DC47-88EC-1A9A00F0A20F}" type="presParOf" srcId="{CC992FA6-A3AC-B349-93A8-EEE9EB1F9F0D}" destId="{A1951D95-5705-3645-B515-E243FF7A6F4F}" srcOrd="1" destOrd="0" presId="urn:microsoft.com/office/officeart/2005/8/layout/chevron2"/>
    <dgm:cxn modelId="{786A39A7-4966-BE46-ACF3-0E3376E2D78D}" type="presParOf" srcId="{595B79D9-CC8E-DE46-9D3D-55452CC1353A}" destId="{76931401-D942-CF4A-8427-E6E73B272AC0}" srcOrd="7" destOrd="0" presId="urn:microsoft.com/office/officeart/2005/8/layout/chevron2"/>
    <dgm:cxn modelId="{824B3BEB-B691-CC4C-9AE3-6CC0EB631CEB}" type="presParOf" srcId="{595B79D9-CC8E-DE46-9D3D-55452CC1353A}" destId="{600707F3-A345-B44D-87BF-71EC0BD3C3D5}" srcOrd="8" destOrd="0" presId="urn:microsoft.com/office/officeart/2005/8/layout/chevron2"/>
    <dgm:cxn modelId="{48892B5B-0C42-9548-9640-1B88C89DCEC9}" type="presParOf" srcId="{600707F3-A345-B44D-87BF-71EC0BD3C3D5}" destId="{1BAA635D-8EF4-6E4E-9734-DF7C409D728C}" srcOrd="0" destOrd="0" presId="urn:microsoft.com/office/officeart/2005/8/layout/chevron2"/>
    <dgm:cxn modelId="{54F66BBE-08D4-1D41-BF9F-C40EEB3EBC02}" type="presParOf" srcId="{600707F3-A345-B44D-87BF-71EC0BD3C3D5}" destId="{8C26CCCC-D6FB-4A4C-A2BF-79E5BAB6DBAD}"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25FF6BEB-F05A-8C4A-8079-D5C02FEF9828}" type="doc">
      <dgm:prSet loTypeId="urn:microsoft.com/office/officeart/2005/8/layout/chevron2" loCatId="" qsTypeId="urn:microsoft.com/office/officeart/2005/8/quickstyle/simple4" qsCatId="simple" csTypeId="urn:microsoft.com/office/officeart/2005/8/colors/accent1_2" csCatId="accent1" phldr="1"/>
      <dgm:spPr/>
      <dgm:t>
        <a:bodyPr/>
        <a:lstStyle/>
        <a:p>
          <a:endParaRPr lang="en-US"/>
        </a:p>
      </dgm:t>
    </dgm:pt>
    <dgm:pt modelId="{6BD492CB-EB90-BC40-95CC-A06C1C21C891}">
      <dgm:prSet phldrT="[Text]" custT="1"/>
      <dgm:spPr/>
      <dgm:t>
        <a:bodyPr/>
        <a:lstStyle/>
        <a:p>
          <a:endParaRPr lang="en-US" sz="2400" dirty="0"/>
        </a:p>
      </dgm:t>
    </dgm:pt>
    <dgm:pt modelId="{81728D64-FBE9-694B-A244-E34E7D405023}" type="parTrans" cxnId="{D23B10EC-FB50-0443-B0C0-F6AE0B8E1274}">
      <dgm:prSet/>
      <dgm:spPr/>
      <dgm:t>
        <a:bodyPr/>
        <a:lstStyle/>
        <a:p>
          <a:endParaRPr lang="en-US"/>
        </a:p>
      </dgm:t>
    </dgm:pt>
    <dgm:pt modelId="{A118078F-DC15-9C41-873C-E37531E81586}" type="sibTrans" cxnId="{D23B10EC-FB50-0443-B0C0-F6AE0B8E1274}">
      <dgm:prSet/>
      <dgm:spPr/>
      <dgm:t>
        <a:bodyPr/>
        <a:lstStyle/>
        <a:p>
          <a:endParaRPr lang="en-US"/>
        </a:p>
      </dgm:t>
    </dgm:pt>
    <dgm:pt modelId="{35F5F224-9D75-AE45-AC9D-D39543F3BA38}">
      <dgm:prSet phldrT="[Text]" custT="1"/>
      <dgm:spPr/>
      <dgm:t>
        <a:bodyPr/>
        <a:lstStyle/>
        <a:p>
          <a:r>
            <a:rPr lang="en-US" sz="2400" dirty="0" smtClean="0"/>
            <a:t>Define cluster</a:t>
          </a:r>
          <a:endParaRPr lang="en-US" sz="2400" dirty="0"/>
        </a:p>
      </dgm:t>
    </dgm:pt>
    <dgm:pt modelId="{461C6EA2-C7BB-B644-BEB7-8BFE2F143CB7}" type="parTrans" cxnId="{E5F3ED9E-7E61-A74D-A2B5-E88AE23BC3E4}">
      <dgm:prSet/>
      <dgm:spPr/>
      <dgm:t>
        <a:bodyPr/>
        <a:lstStyle/>
        <a:p>
          <a:endParaRPr lang="en-US"/>
        </a:p>
      </dgm:t>
    </dgm:pt>
    <dgm:pt modelId="{6A4F7EAF-DD96-5C4A-9B47-CB3F584E040E}" type="sibTrans" cxnId="{E5F3ED9E-7E61-A74D-A2B5-E88AE23BC3E4}">
      <dgm:prSet/>
      <dgm:spPr/>
      <dgm:t>
        <a:bodyPr/>
        <a:lstStyle/>
        <a:p>
          <a:endParaRPr lang="en-US"/>
        </a:p>
      </dgm:t>
    </dgm:pt>
    <dgm:pt modelId="{B539F9E9-A622-494F-8381-162E966143DD}">
      <dgm:prSet phldrT="[Text]" custT="1"/>
      <dgm:spPr/>
      <dgm:t>
        <a:bodyPr/>
        <a:lstStyle/>
        <a:p>
          <a:r>
            <a:rPr lang="en-US" sz="2400" dirty="0" smtClean="0"/>
            <a:t> </a:t>
          </a:r>
          <a:endParaRPr lang="en-US" sz="2400" dirty="0"/>
        </a:p>
      </dgm:t>
    </dgm:pt>
    <dgm:pt modelId="{3D56E859-07FE-8846-888A-AAF1909A0B31}" type="parTrans" cxnId="{6CF30940-54FC-B54E-A51A-48E4B6180662}">
      <dgm:prSet/>
      <dgm:spPr/>
      <dgm:t>
        <a:bodyPr/>
        <a:lstStyle/>
        <a:p>
          <a:endParaRPr lang="en-US"/>
        </a:p>
      </dgm:t>
    </dgm:pt>
    <dgm:pt modelId="{1D18F3F1-B48B-764E-A070-70F35FE9F9F4}" type="sibTrans" cxnId="{6CF30940-54FC-B54E-A51A-48E4B6180662}">
      <dgm:prSet/>
      <dgm:spPr/>
      <dgm:t>
        <a:bodyPr/>
        <a:lstStyle/>
        <a:p>
          <a:endParaRPr lang="en-US"/>
        </a:p>
      </dgm:t>
    </dgm:pt>
    <dgm:pt modelId="{CB15BEFD-2329-2047-9354-599DC81AAB29}">
      <dgm:prSet phldrT="[Text]" custT="1"/>
      <dgm:spPr/>
      <dgm:t>
        <a:bodyPr/>
        <a:lstStyle/>
        <a:p>
          <a:endParaRPr lang="en-US" sz="2400" dirty="0"/>
        </a:p>
      </dgm:t>
    </dgm:pt>
    <dgm:pt modelId="{873440A3-6823-FF4F-B543-C43E71DF6414}" type="parTrans" cxnId="{81B066A0-0428-404B-8ABE-8A2E9D8271B5}">
      <dgm:prSet/>
      <dgm:spPr/>
      <dgm:t>
        <a:bodyPr/>
        <a:lstStyle/>
        <a:p>
          <a:endParaRPr lang="en-US"/>
        </a:p>
      </dgm:t>
    </dgm:pt>
    <dgm:pt modelId="{0EB01C77-2002-8C4E-9049-0BE200302F7B}" type="sibTrans" cxnId="{81B066A0-0428-404B-8ABE-8A2E9D8271B5}">
      <dgm:prSet/>
      <dgm:spPr/>
      <dgm:t>
        <a:bodyPr/>
        <a:lstStyle/>
        <a:p>
          <a:endParaRPr lang="en-US"/>
        </a:p>
      </dgm:t>
    </dgm:pt>
    <dgm:pt modelId="{484458D4-F8D8-4643-B05C-601F7E9A1059}">
      <dgm:prSet phldrT="[Text]" custT="1"/>
      <dgm:spPr/>
      <dgm:t>
        <a:bodyPr/>
        <a:lstStyle/>
        <a:p>
          <a:r>
            <a:rPr lang="en-US" sz="2400" dirty="0" smtClean="0"/>
            <a:t> </a:t>
          </a:r>
          <a:endParaRPr lang="en-US" sz="2400" dirty="0"/>
        </a:p>
      </dgm:t>
    </dgm:pt>
    <dgm:pt modelId="{97243655-E467-2345-98A2-1B08BB4473E6}" type="parTrans" cxnId="{44BBB488-E02C-F146-9CCC-2705B67C08C0}">
      <dgm:prSet/>
      <dgm:spPr/>
      <dgm:t>
        <a:bodyPr/>
        <a:lstStyle/>
        <a:p>
          <a:endParaRPr lang="en-US"/>
        </a:p>
      </dgm:t>
    </dgm:pt>
    <dgm:pt modelId="{86515B6B-88FF-FD4E-A530-88B65F14BC67}" type="sibTrans" cxnId="{44BBB488-E02C-F146-9CCC-2705B67C08C0}">
      <dgm:prSet/>
      <dgm:spPr/>
      <dgm:t>
        <a:bodyPr/>
        <a:lstStyle/>
        <a:p>
          <a:endParaRPr lang="en-US"/>
        </a:p>
      </dgm:t>
    </dgm:pt>
    <dgm:pt modelId="{F0E8745A-CE44-4F4A-A884-1E62D14C9057}">
      <dgm:prSet phldrT="[Text]" custT="1"/>
      <dgm:spPr/>
      <dgm:t>
        <a:bodyPr/>
        <a:lstStyle/>
        <a:p>
          <a:r>
            <a:rPr lang="en-US" sz="2400" dirty="0" smtClean="0"/>
            <a:t>Set cloud</a:t>
          </a:r>
          <a:endParaRPr lang="en-US" sz="2400" dirty="0"/>
        </a:p>
      </dgm:t>
    </dgm:pt>
    <dgm:pt modelId="{0D57B7A1-14E4-9043-BB6C-9BBF50022959}" type="parTrans" cxnId="{767EDC74-7B20-0F4F-AA3D-CA138A71F3FA}">
      <dgm:prSet/>
      <dgm:spPr/>
      <dgm:t>
        <a:bodyPr/>
        <a:lstStyle/>
        <a:p>
          <a:endParaRPr lang="en-US"/>
        </a:p>
      </dgm:t>
    </dgm:pt>
    <dgm:pt modelId="{2B51EC32-DAAD-BC4F-896C-A16DCCA2DD3C}" type="sibTrans" cxnId="{767EDC74-7B20-0F4F-AA3D-CA138A71F3FA}">
      <dgm:prSet/>
      <dgm:spPr/>
      <dgm:t>
        <a:bodyPr/>
        <a:lstStyle/>
        <a:p>
          <a:endParaRPr lang="en-US"/>
        </a:p>
      </dgm:t>
    </dgm:pt>
    <dgm:pt modelId="{0DCCCCD1-3404-DC4A-B1E0-F9A8A683BBE0}">
      <dgm:prSet phldrT="[Text]" custT="1"/>
      <dgm:spPr/>
      <dgm:t>
        <a:bodyPr/>
        <a:lstStyle/>
        <a:p>
          <a:endParaRPr lang="en-US" sz="2400" dirty="0"/>
        </a:p>
      </dgm:t>
    </dgm:pt>
    <dgm:pt modelId="{8A7DF2BF-F5A0-0C48-86B6-067D35D31CB1}" type="parTrans" cxnId="{2EDDDF68-F8D1-624E-84F6-103A9D2FF9F4}">
      <dgm:prSet/>
      <dgm:spPr/>
      <dgm:t>
        <a:bodyPr/>
        <a:lstStyle/>
        <a:p>
          <a:endParaRPr lang="en-US"/>
        </a:p>
      </dgm:t>
    </dgm:pt>
    <dgm:pt modelId="{7984B034-E5F2-C04B-BEA8-DC29249309BD}" type="sibTrans" cxnId="{2EDDDF68-F8D1-624E-84F6-103A9D2FF9F4}">
      <dgm:prSet/>
      <dgm:spPr/>
      <dgm:t>
        <a:bodyPr/>
        <a:lstStyle/>
        <a:p>
          <a:endParaRPr lang="en-US"/>
        </a:p>
      </dgm:t>
    </dgm:pt>
    <dgm:pt modelId="{33DA474A-538E-9F40-BAD2-9CF1D650CF2C}">
      <dgm:prSet phldrT="[Text]" custT="1"/>
      <dgm:spPr/>
      <dgm:t>
        <a:bodyPr/>
        <a:lstStyle/>
        <a:p>
          <a:endParaRPr lang="en-US" sz="2400" dirty="0"/>
        </a:p>
      </dgm:t>
    </dgm:pt>
    <dgm:pt modelId="{BAF04D72-FEDA-1A49-AC44-A02BB2E21B2A}" type="sibTrans" cxnId="{5555A3F2-C428-444C-954D-DF18C35B72F0}">
      <dgm:prSet/>
      <dgm:spPr/>
      <dgm:t>
        <a:bodyPr/>
        <a:lstStyle/>
        <a:p>
          <a:endParaRPr lang="en-US"/>
        </a:p>
      </dgm:t>
    </dgm:pt>
    <dgm:pt modelId="{C0266E04-0D7F-3B4B-A41A-D77F48664D1C}" type="parTrans" cxnId="{5555A3F2-C428-444C-954D-DF18C35B72F0}">
      <dgm:prSet/>
      <dgm:spPr/>
      <dgm:t>
        <a:bodyPr/>
        <a:lstStyle/>
        <a:p>
          <a:endParaRPr lang="en-US"/>
        </a:p>
      </dgm:t>
    </dgm:pt>
    <dgm:pt modelId="{ECA7A3C1-2909-994C-B3DA-7D2D0C3D85C3}">
      <dgm:prSet phldrT="[Text]" custT="1"/>
      <dgm:spPr/>
      <dgm:t>
        <a:bodyPr/>
        <a:lstStyle/>
        <a:p>
          <a:r>
            <a:rPr lang="en-US" sz="2400" dirty="0" smtClean="0"/>
            <a:t>Run NIST </a:t>
          </a:r>
          <a:r>
            <a:rPr lang="en-US" sz="2400" dirty="0" err="1" smtClean="0"/>
            <a:t>usecase</a:t>
          </a:r>
          <a:endParaRPr lang="en-US" sz="2400" dirty="0"/>
        </a:p>
      </dgm:t>
    </dgm:pt>
    <dgm:pt modelId="{3337405B-EFD8-0446-837A-D164139BA1D8}" type="parTrans" cxnId="{E53885FD-8D73-7F4B-8BE3-4E27036D694B}">
      <dgm:prSet/>
      <dgm:spPr/>
      <dgm:t>
        <a:bodyPr/>
        <a:lstStyle/>
        <a:p>
          <a:endParaRPr lang="en-US"/>
        </a:p>
      </dgm:t>
    </dgm:pt>
    <dgm:pt modelId="{59678BAA-46D1-5341-B8E8-47D4A593F395}" type="sibTrans" cxnId="{E53885FD-8D73-7F4B-8BE3-4E27036D694B}">
      <dgm:prSet/>
      <dgm:spPr/>
      <dgm:t>
        <a:bodyPr/>
        <a:lstStyle/>
        <a:p>
          <a:endParaRPr lang="en-US"/>
        </a:p>
      </dgm:t>
    </dgm:pt>
    <dgm:pt modelId="{382B5D6A-7A3F-394F-82A2-36CFB44AD40C}">
      <dgm:prSet phldrT="[Text]" custT="1"/>
      <dgm:spPr/>
      <dgm:t>
        <a:bodyPr/>
        <a:lstStyle/>
        <a:p>
          <a:endParaRPr lang="en-US" sz="2400" dirty="0"/>
        </a:p>
      </dgm:t>
    </dgm:pt>
    <dgm:pt modelId="{49532460-36F6-7F46-B463-4F580E474DF5}" type="parTrans" cxnId="{D913EB5A-78A4-ED46-AAF9-6F78A8AD5E66}">
      <dgm:prSet/>
      <dgm:spPr/>
      <dgm:t>
        <a:bodyPr/>
        <a:lstStyle/>
        <a:p>
          <a:endParaRPr lang="en-US"/>
        </a:p>
      </dgm:t>
    </dgm:pt>
    <dgm:pt modelId="{7A82C023-BFF3-7C4C-AFDF-BE07B1EAF6B2}" type="sibTrans" cxnId="{D913EB5A-78A4-ED46-AAF9-6F78A8AD5E66}">
      <dgm:prSet/>
      <dgm:spPr/>
      <dgm:t>
        <a:bodyPr/>
        <a:lstStyle/>
        <a:p>
          <a:endParaRPr lang="en-US"/>
        </a:p>
      </dgm:t>
    </dgm:pt>
    <dgm:pt modelId="{595B79D9-CC8E-DE46-9D3D-55452CC1353A}" type="pres">
      <dgm:prSet presAssocID="{25FF6BEB-F05A-8C4A-8079-D5C02FEF9828}" presName="linearFlow" presStyleCnt="0">
        <dgm:presLayoutVars>
          <dgm:dir/>
          <dgm:animLvl val="lvl"/>
          <dgm:resizeHandles val="exact"/>
        </dgm:presLayoutVars>
      </dgm:prSet>
      <dgm:spPr/>
      <dgm:t>
        <a:bodyPr/>
        <a:lstStyle/>
        <a:p>
          <a:endParaRPr lang="en-US"/>
        </a:p>
      </dgm:t>
    </dgm:pt>
    <dgm:pt modelId="{8841819C-20A3-D64A-B345-FA34D1490723}" type="pres">
      <dgm:prSet presAssocID="{0DCCCCD1-3404-DC4A-B1E0-F9A8A683BBE0}" presName="composite" presStyleCnt="0"/>
      <dgm:spPr/>
    </dgm:pt>
    <dgm:pt modelId="{5C2C8B0C-188C-7D4D-9307-6C40A7482695}" type="pres">
      <dgm:prSet presAssocID="{0DCCCCD1-3404-DC4A-B1E0-F9A8A683BBE0}" presName="parentText" presStyleLbl="alignNode1" presStyleIdx="0" presStyleCnt="5">
        <dgm:presLayoutVars>
          <dgm:chMax val="1"/>
          <dgm:bulletEnabled val="1"/>
        </dgm:presLayoutVars>
      </dgm:prSet>
      <dgm:spPr/>
      <dgm:t>
        <a:bodyPr/>
        <a:lstStyle/>
        <a:p>
          <a:endParaRPr lang="en-US"/>
        </a:p>
      </dgm:t>
    </dgm:pt>
    <dgm:pt modelId="{8916EB20-51FF-E543-ACF3-9DBAF752EE9F}" type="pres">
      <dgm:prSet presAssocID="{0DCCCCD1-3404-DC4A-B1E0-F9A8A683BBE0}" presName="descendantText" presStyleLbl="alignAcc1" presStyleIdx="0" presStyleCnt="5">
        <dgm:presLayoutVars>
          <dgm:bulletEnabled val="1"/>
        </dgm:presLayoutVars>
      </dgm:prSet>
      <dgm:spPr/>
      <dgm:t>
        <a:bodyPr/>
        <a:lstStyle/>
        <a:p>
          <a:endParaRPr lang="en-US"/>
        </a:p>
      </dgm:t>
    </dgm:pt>
    <dgm:pt modelId="{F5E1D3FF-440D-1B45-8619-E3EBCEC213E4}" type="pres">
      <dgm:prSet presAssocID="{7984B034-E5F2-C04B-BEA8-DC29249309BD}" presName="sp" presStyleCnt="0"/>
      <dgm:spPr/>
    </dgm:pt>
    <dgm:pt modelId="{41559C4F-AB37-8342-94BB-5484B320B9BD}" type="pres">
      <dgm:prSet presAssocID="{6BD492CB-EB90-BC40-95CC-A06C1C21C891}" presName="composite" presStyleCnt="0"/>
      <dgm:spPr/>
    </dgm:pt>
    <dgm:pt modelId="{FA98480E-417F-C549-A4B4-DCFA0BFF7797}" type="pres">
      <dgm:prSet presAssocID="{6BD492CB-EB90-BC40-95CC-A06C1C21C891}" presName="parentText" presStyleLbl="alignNode1" presStyleIdx="1" presStyleCnt="5">
        <dgm:presLayoutVars>
          <dgm:chMax val="1"/>
          <dgm:bulletEnabled val="1"/>
        </dgm:presLayoutVars>
      </dgm:prSet>
      <dgm:spPr/>
      <dgm:t>
        <a:bodyPr/>
        <a:lstStyle/>
        <a:p>
          <a:endParaRPr lang="en-US"/>
        </a:p>
      </dgm:t>
    </dgm:pt>
    <dgm:pt modelId="{F52A9EF3-9959-7949-8B7F-135342C95163}" type="pres">
      <dgm:prSet presAssocID="{6BD492CB-EB90-BC40-95CC-A06C1C21C891}" presName="descendantText" presStyleLbl="alignAcc1" presStyleIdx="1" presStyleCnt="5">
        <dgm:presLayoutVars>
          <dgm:bulletEnabled val="1"/>
        </dgm:presLayoutVars>
      </dgm:prSet>
      <dgm:spPr/>
      <dgm:t>
        <a:bodyPr/>
        <a:lstStyle/>
        <a:p>
          <a:endParaRPr lang="en-US"/>
        </a:p>
      </dgm:t>
    </dgm:pt>
    <dgm:pt modelId="{08933D0B-2DD6-EC4E-AFE2-01BCFC05194A}" type="pres">
      <dgm:prSet presAssocID="{A118078F-DC15-9C41-873C-E37531E81586}" presName="sp" presStyleCnt="0"/>
      <dgm:spPr/>
    </dgm:pt>
    <dgm:pt modelId="{CC99331B-00B2-304B-9604-D649F3D67134}" type="pres">
      <dgm:prSet presAssocID="{B539F9E9-A622-494F-8381-162E966143DD}" presName="composite" presStyleCnt="0"/>
      <dgm:spPr/>
    </dgm:pt>
    <dgm:pt modelId="{FB6D577F-41F7-0348-93EC-8518FD16D4D5}" type="pres">
      <dgm:prSet presAssocID="{B539F9E9-A622-494F-8381-162E966143DD}" presName="parentText" presStyleLbl="alignNode1" presStyleIdx="2" presStyleCnt="5">
        <dgm:presLayoutVars>
          <dgm:chMax val="1"/>
          <dgm:bulletEnabled val="1"/>
        </dgm:presLayoutVars>
      </dgm:prSet>
      <dgm:spPr/>
      <dgm:t>
        <a:bodyPr/>
        <a:lstStyle/>
        <a:p>
          <a:endParaRPr lang="en-US"/>
        </a:p>
      </dgm:t>
    </dgm:pt>
    <dgm:pt modelId="{0576F4E6-DC4C-9444-B927-CBEE81F45A6A}" type="pres">
      <dgm:prSet presAssocID="{B539F9E9-A622-494F-8381-162E966143DD}" presName="descendantText" presStyleLbl="alignAcc1" presStyleIdx="2" presStyleCnt="5">
        <dgm:presLayoutVars>
          <dgm:bulletEnabled val="1"/>
        </dgm:presLayoutVars>
      </dgm:prSet>
      <dgm:spPr/>
      <dgm:t>
        <a:bodyPr/>
        <a:lstStyle/>
        <a:p>
          <a:endParaRPr lang="en-US"/>
        </a:p>
      </dgm:t>
    </dgm:pt>
    <dgm:pt modelId="{6A53FB0F-2685-9648-88EC-D689EF8E8817}" type="pres">
      <dgm:prSet presAssocID="{1D18F3F1-B48B-764E-A070-70F35FE9F9F4}" presName="sp" presStyleCnt="0"/>
      <dgm:spPr/>
    </dgm:pt>
    <dgm:pt modelId="{CC992FA6-A3AC-B349-93A8-EEE9EB1F9F0D}" type="pres">
      <dgm:prSet presAssocID="{484458D4-F8D8-4643-B05C-601F7E9A1059}" presName="composite" presStyleCnt="0"/>
      <dgm:spPr/>
    </dgm:pt>
    <dgm:pt modelId="{6485AB4E-4555-B34D-9224-EB2DA9AB59F7}" type="pres">
      <dgm:prSet presAssocID="{484458D4-F8D8-4643-B05C-601F7E9A1059}" presName="parentText" presStyleLbl="alignNode1" presStyleIdx="3" presStyleCnt="5">
        <dgm:presLayoutVars>
          <dgm:chMax val="1"/>
          <dgm:bulletEnabled val="1"/>
        </dgm:presLayoutVars>
      </dgm:prSet>
      <dgm:spPr/>
      <dgm:t>
        <a:bodyPr/>
        <a:lstStyle/>
        <a:p>
          <a:endParaRPr lang="en-US"/>
        </a:p>
      </dgm:t>
    </dgm:pt>
    <dgm:pt modelId="{A1951D95-5705-3645-B515-E243FF7A6F4F}" type="pres">
      <dgm:prSet presAssocID="{484458D4-F8D8-4643-B05C-601F7E9A1059}" presName="descendantText" presStyleLbl="alignAcc1" presStyleIdx="3" presStyleCnt="5" custLinFactNeighborX="-826" custLinFactNeighborY="1240">
        <dgm:presLayoutVars>
          <dgm:bulletEnabled val="1"/>
        </dgm:presLayoutVars>
      </dgm:prSet>
      <dgm:spPr/>
      <dgm:t>
        <a:bodyPr/>
        <a:lstStyle/>
        <a:p>
          <a:endParaRPr lang="en-US"/>
        </a:p>
      </dgm:t>
    </dgm:pt>
    <dgm:pt modelId="{76931401-D942-CF4A-8427-E6E73B272AC0}" type="pres">
      <dgm:prSet presAssocID="{86515B6B-88FF-FD4E-A530-88B65F14BC67}" presName="sp" presStyleCnt="0"/>
      <dgm:spPr/>
    </dgm:pt>
    <dgm:pt modelId="{600707F3-A345-B44D-87BF-71EC0BD3C3D5}" type="pres">
      <dgm:prSet presAssocID="{382B5D6A-7A3F-394F-82A2-36CFB44AD40C}" presName="composite" presStyleCnt="0"/>
      <dgm:spPr/>
    </dgm:pt>
    <dgm:pt modelId="{1BAA635D-8EF4-6E4E-9734-DF7C409D728C}" type="pres">
      <dgm:prSet presAssocID="{382B5D6A-7A3F-394F-82A2-36CFB44AD40C}" presName="parentText" presStyleLbl="alignNode1" presStyleIdx="4" presStyleCnt="5">
        <dgm:presLayoutVars>
          <dgm:chMax val="1"/>
          <dgm:bulletEnabled val="1"/>
        </dgm:presLayoutVars>
      </dgm:prSet>
      <dgm:spPr/>
      <dgm:t>
        <a:bodyPr/>
        <a:lstStyle/>
        <a:p>
          <a:endParaRPr lang="en-US"/>
        </a:p>
      </dgm:t>
    </dgm:pt>
    <dgm:pt modelId="{8C26CCCC-D6FB-4A4C-A2BF-79E5BAB6DBAD}" type="pres">
      <dgm:prSet presAssocID="{382B5D6A-7A3F-394F-82A2-36CFB44AD40C}" presName="descendantText" presStyleLbl="alignAcc1" presStyleIdx="4" presStyleCnt="5">
        <dgm:presLayoutVars>
          <dgm:bulletEnabled val="1"/>
        </dgm:presLayoutVars>
      </dgm:prSet>
      <dgm:spPr/>
      <dgm:t>
        <a:bodyPr/>
        <a:lstStyle/>
        <a:p>
          <a:endParaRPr lang="en-US"/>
        </a:p>
      </dgm:t>
    </dgm:pt>
  </dgm:ptLst>
  <dgm:cxnLst>
    <dgm:cxn modelId="{D913EB5A-78A4-ED46-AAF9-6F78A8AD5E66}" srcId="{25FF6BEB-F05A-8C4A-8079-D5C02FEF9828}" destId="{382B5D6A-7A3F-394F-82A2-36CFB44AD40C}" srcOrd="4" destOrd="0" parTransId="{49532460-36F6-7F46-B463-4F580E474DF5}" sibTransId="{7A82C023-BFF3-7C4C-AFDF-BE07B1EAF6B2}"/>
    <dgm:cxn modelId="{57C1E700-E1FE-FB4A-8821-C707F0B5D505}" type="presOf" srcId="{CB15BEFD-2329-2047-9354-599DC81AAB29}" destId="{0576F4E6-DC4C-9444-B927-CBEE81F45A6A}" srcOrd="0" destOrd="0" presId="urn:microsoft.com/office/officeart/2005/8/layout/chevron2"/>
    <dgm:cxn modelId="{99B186A9-3046-C44A-882B-0521BFF6F673}" type="presOf" srcId="{484458D4-F8D8-4643-B05C-601F7E9A1059}" destId="{6485AB4E-4555-B34D-9224-EB2DA9AB59F7}" srcOrd="0" destOrd="0" presId="urn:microsoft.com/office/officeart/2005/8/layout/chevron2"/>
    <dgm:cxn modelId="{B57AEDD7-B5E2-3440-A51B-B80F596CB459}" type="presOf" srcId="{33DA474A-538E-9F40-BAD2-9CF1D650CF2C}" destId="{8C26CCCC-D6FB-4A4C-A2BF-79E5BAB6DBAD}" srcOrd="0" destOrd="0" presId="urn:microsoft.com/office/officeart/2005/8/layout/chevron2"/>
    <dgm:cxn modelId="{D23B10EC-FB50-0443-B0C0-F6AE0B8E1274}" srcId="{25FF6BEB-F05A-8C4A-8079-D5C02FEF9828}" destId="{6BD492CB-EB90-BC40-95CC-A06C1C21C891}" srcOrd="1" destOrd="0" parTransId="{81728D64-FBE9-694B-A244-E34E7D405023}" sibTransId="{A118078F-DC15-9C41-873C-E37531E81586}"/>
    <dgm:cxn modelId="{767EDC74-7B20-0F4F-AA3D-CA138A71F3FA}" srcId="{0DCCCCD1-3404-DC4A-B1E0-F9A8A683BBE0}" destId="{F0E8745A-CE44-4F4A-A884-1E62D14C9057}" srcOrd="0" destOrd="0" parTransId="{0D57B7A1-14E4-9043-BB6C-9BBF50022959}" sibTransId="{2B51EC32-DAAD-BC4F-896C-A16DCCA2DD3C}"/>
    <dgm:cxn modelId="{6CF30940-54FC-B54E-A51A-48E4B6180662}" srcId="{25FF6BEB-F05A-8C4A-8079-D5C02FEF9828}" destId="{B539F9E9-A622-494F-8381-162E966143DD}" srcOrd="2" destOrd="0" parTransId="{3D56E859-07FE-8846-888A-AAF1909A0B31}" sibTransId="{1D18F3F1-B48B-764E-A070-70F35FE9F9F4}"/>
    <dgm:cxn modelId="{FE4173D3-997D-5C4A-89B5-6C62908B74C2}" type="presOf" srcId="{0DCCCCD1-3404-DC4A-B1E0-F9A8A683BBE0}" destId="{5C2C8B0C-188C-7D4D-9307-6C40A7482695}" srcOrd="0" destOrd="0" presId="urn:microsoft.com/office/officeart/2005/8/layout/chevron2"/>
    <dgm:cxn modelId="{FF532794-4999-7044-BF7D-24E63134E660}" type="presOf" srcId="{25FF6BEB-F05A-8C4A-8079-D5C02FEF9828}" destId="{595B79D9-CC8E-DE46-9D3D-55452CC1353A}" srcOrd="0" destOrd="0" presId="urn:microsoft.com/office/officeart/2005/8/layout/chevron2"/>
    <dgm:cxn modelId="{7F220EF7-2C14-E64A-B730-6CBEB547FB03}" type="presOf" srcId="{F0E8745A-CE44-4F4A-A884-1E62D14C9057}" destId="{8916EB20-51FF-E543-ACF3-9DBAF752EE9F}" srcOrd="0" destOrd="0" presId="urn:microsoft.com/office/officeart/2005/8/layout/chevron2"/>
    <dgm:cxn modelId="{C0B1F4E5-5AA1-1147-A489-51C42B27E915}" type="presOf" srcId="{382B5D6A-7A3F-394F-82A2-36CFB44AD40C}" destId="{1BAA635D-8EF4-6E4E-9734-DF7C409D728C}" srcOrd="0" destOrd="0" presId="urn:microsoft.com/office/officeart/2005/8/layout/chevron2"/>
    <dgm:cxn modelId="{B13EC555-07A6-B24F-AC8C-BDC4FF3DB908}" type="presOf" srcId="{B539F9E9-A622-494F-8381-162E966143DD}" destId="{FB6D577F-41F7-0348-93EC-8518FD16D4D5}" srcOrd="0" destOrd="0" presId="urn:microsoft.com/office/officeart/2005/8/layout/chevron2"/>
    <dgm:cxn modelId="{44BBB488-E02C-F146-9CCC-2705B67C08C0}" srcId="{25FF6BEB-F05A-8C4A-8079-D5C02FEF9828}" destId="{484458D4-F8D8-4643-B05C-601F7E9A1059}" srcOrd="3" destOrd="0" parTransId="{97243655-E467-2345-98A2-1B08BB4473E6}" sibTransId="{86515B6B-88FF-FD4E-A530-88B65F14BC67}"/>
    <dgm:cxn modelId="{E53885FD-8D73-7F4B-8BE3-4E27036D694B}" srcId="{484458D4-F8D8-4643-B05C-601F7E9A1059}" destId="{ECA7A3C1-2909-994C-B3DA-7D2D0C3D85C3}" srcOrd="0" destOrd="0" parTransId="{3337405B-EFD8-0446-837A-D164139BA1D8}" sibTransId="{59678BAA-46D1-5341-B8E8-47D4A593F395}"/>
    <dgm:cxn modelId="{5555A3F2-C428-444C-954D-DF18C35B72F0}" srcId="{382B5D6A-7A3F-394F-82A2-36CFB44AD40C}" destId="{33DA474A-538E-9F40-BAD2-9CF1D650CF2C}" srcOrd="0" destOrd="0" parTransId="{C0266E04-0D7F-3B4B-A41A-D77F48664D1C}" sibTransId="{BAF04D72-FEDA-1A49-AC44-A02BB2E21B2A}"/>
    <dgm:cxn modelId="{2E47811B-A1A3-C541-9174-14A376EFA9AA}" type="presOf" srcId="{6BD492CB-EB90-BC40-95CC-A06C1C21C891}" destId="{FA98480E-417F-C549-A4B4-DCFA0BFF7797}" srcOrd="0" destOrd="0" presId="urn:microsoft.com/office/officeart/2005/8/layout/chevron2"/>
    <dgm:cxn modelId="{2EDDDF68-F8D1-624E-84F6-103A9D2FF9F4}" srcId="{25FF6BEB-F05A-8C4A-8079-D5C02FEF9828}" destId="{0DCCCCD1-3404-DC4A-B1E0-F9A8A683BBE0}" srcOrd="0" destOrd="0" parTransId="{8A7DF2BF-F5A0-0C48-86B6-067D35D31CB1}" sibTransId="{7984B034-E5F2-C04B-BEA8-DC29249309BD}"/>
    <dgm:cxn modelId="{FDE8FBED-4236-D14D-A5AD-6651BF7E10BF}" type="presOf" srcId="{ECA7A3C1-2909-994C-B3DA-7D2D0C3D85C3}" destId="{A1951D95-5705-3645-B515-E243FF7A6F4F}" srcOrd="0" destOrd="0" presId="urn:microsoft.com/office/officeart/2005/8/layout/chevron2"/>
    <dgm:cxn modelId="{E5F3ED9E-7E61-A74D-A2B5-E88AE23BC3E4}" srcId="{6BD492CB-EB90-BC40-95CC-A06C1C21C891}" destId="{35F5F224-9D75-AE45-AC9D-D39543F3BA38}" srcOrd="0" destOrd="0" parTransId="{461C6EA2-C7BB-B644-BEB7-8BFE2F143CB7}" sibTransId="{6A4F7EAF-DD96-5C4A-9B47-CB3F584E040E}"/>
    <dgm:cxn modelId="{C57C1B83-B86A-2544-8DAC-0AD2D72E0E29}" type="presOf" srcId="{35F5F224-9D75-AE45-AC9D-D39543F3BA38}" destId="{F52A9EF3-9959-7949-8B7F-135342C95163}" srcOrd="0" destOrd="0" presId="urn:microsoft.com/office/officeart/2005/8/layout/chevron2"/>
    <dgm:cxn modelId="{81B066A0-0428-404B-8ABE-8A2E9D8271B5}" srcId="{B539F9E9-A622-494F-8381-162E966143DD}" destId="{CB15BEFD-2329-2047-9354-599DC81AAB29}" srcOrd="0" destOrd="0" parTransId="{873440A3-6823-FF4F-B543-C43E71DF6414}" sibTransId="{0EB01C77-2002-8C4E-9049-0BE200302F7B}"/>
    <dgm:cxn modelId="{3FFDDF7A-F1C7-5D43-8239-888C24D316E2}" type="presParOf" srcId="{595B79D9-CC8E-DE46-9D3D-55452CC1353A}" destId="{8841819C-20A3-D64A-B345-FA34D1490723}" srcOrd="0" destOrd="0" presId="urn:microsoft.com/office/officeart/2005/8/layout/chevron2"/>
    <dgm:cxn modelId="{FAC8593B-378F-B043-BF54-A42196F32B3B}" type="presParOf" srcId="{8841819C-20A3-D64A-B345-FA34D1490723}" destId="{5C2C8B0C-188C-7D4D-9307-6C40A7482695}" srcOrd="0" destOrd="0" presId="urn:microsoft.com/office/officeart/2005/8/layout/chevron2"/>
    <dgm:cxn modelId="{39EAABCA-EB4E-3041-9B20-A8F61D8B1DCE}" type="presParOf" srcId="{8841819C-20A3-D64A-B345-FA34D1490723}" destId="{8916EB20-51FF-E543-ACF3-9DBAF752EE9F}" srcOrd="1" destOrd="0" presId="urn:microsoft.com/office/officeart/2005/8/layout/chevron2"/>
    <dgm:cxn modelId="{457D800F-37E0-A04E-BCB6-06D199723CAB}" type="presParOf" srcId="{595B79D9-CC8E-DE46-9D3D-55452CC1353A}" destId="{F5E1D3FF-440D-1B45-8619-E3EBCEC213E4}" srcOrd="1" destOrd="0" presId="urn:microsoft.com/office/officeart/2005/8/layout/chevron2"/>
    <dgm:cxn modelId="{4A33CD1D-4329-5F45-B6E9-BEA36E7B96A3}" type="presParOf" srcId="{595B79D9-CC8E-DE46-9D3D-55452CC1353A}" destId="{41559C4F-AB37-8342-94BB-5484B320B9BD}" srcOrd="2" destOrd="0" presId="urn:microsoft.com/office/officeart/2005/8/layout/chevron2"/>
    <dgm:cxn modelId="{85D8C163-B59E-D246-A544-1485126B39BD}" type="presParOf" srcId="{41559C4F-AB37-8342-94BB-5484B320B9BD}" destId="{FA98480E-417F-C549-A4B4-DCFA0BFF7797}" srcOrd="0" destOrd="0" presId="urn:microsoft.com/office/officeart/2005/8/layout/chevron2"/>
    <dgm:cxn modelId="{C412AECD-8FE7-024C-B520-EC01899A0C1B}" type="presParOf" srcId="{41559C4F-AB37-8342-94BB-5484B320B9BD}" destId="{F52A9EF3-9959-7949-8B7F-135342C95163}" srcOrd="1" destOrd="0" presId="urn:microsoft.com/office/officeart/2005/8/layout/chevron2"/>
    <dgm:cxn modelId="{1B0C79A1-4A90-4C4D-8E47-FE95AA8278F7}" type="presParOf" srcId="{595B79D9-CC8E-DE46-9D3D-55452CC1353A}" destId="{08933D0B-2DD6-EC4E-AFE2-01BCFC05194A}" srcOrd="3" destOrd="0" presId="urn:microsoft.com/office/officeart/2005/8/layout/chevron2"/>
    <dgm:cxn modelId="{7AC64863-A116-BB40-860D-30AB1C5F7CE8}" type="presParOf" srcId="{595B79D9-CC8E-DE46-9D3D-55452CC1353A}" destId="{CC99331B-00B2-304B-9604-D649F3D67134}" srcOrd="4" destOrd="0" presId="urn:microsoft.com/office/officeart/2005/8/layout/chevron2"/>
    <dgm:cxn modelId="{04023E71-50CB-504B-A954-C372D1F91BB9}" type="presParOf" srcId="{CC99331B-00B2-304B-9604-D649F3D67134}" destId="{FB6D577F-41F7-0348-93EC-8518FD16D4D5}" srcOrd="0" destOrd="0" presId="urn:microsoft.com/office/officeart/2005/8/layout/chevron2"/>
    <dgm:cxn modelId="{CE7FD7EB-990E-9C43-BE81-5360A0E5BBB1}" type="presParOf" srcId="{CC99331B-00B2-304B-9604-D649F3D67134}" destId="{0576F4E6-DC4C-9444-B927-CBEE81F45A6A}" srcOrd="1" destOrd="0" presId="urn:microsoft.com/office/officeart/2005/8/layout/chevron2"/>
    <dgm:cxn modelId="{433442F8-9670-2F41-8C08-B2FA7B2F7871}" type="presParOf" srcId="{595B79D9-CC8E-DE46-9D3D-55452CC1353A}" destId="{6A53FB0F-2685-9648-88EC-D689EF8E8817}" srcOrd="5" destOrd="0" presId="urn:microsoft.com/office/officeart/2005/8/layout/chevron2"/>
    <dgm:cxn modelId="{6E97DB62-D75F-204E-AE7F-1776B7F4F375}" type="presParOf" srcId="{595B79D9-CC8E-DE46-9D3D-55452CC1353A}" destId="{CC992FA6-A3AC-B349-93A8-EEE9EB1F9F0D}" srcOrd="6" destOrd="0" presId="urn:microsoft.com/office/officeart/2005/8/layout/chevron2"/>
    <dgm:cxn modelId="{819C31BF-5F26-5442-8429-5F2FABC55481}" type="presParOf" srcId="{CC992FA6-A3AC-B349-93A8-EEE9EB1F9F0D}" destId="{6485AB4E-4555-B34D-9224-EB2DA9AB59F7}" srcOrd="0" destOrd="0" presId="urn:microsoft.com/office/officeart/2005/8/layout/chevron2"/>
    <dgm:cxn modelId="{BBC7DF0B-DD38-8741-A751-22371C999472}" type="presParOf" srcId="{CC992FA6-A3AC-B349-93A8-EEE9EB1F9F0D}" destId="{A1951D95-5705-3645-B515-E243FF7A6F4F}" srcOrd="1" destOrd="0" presId="urn:microsoft.com/office/officeart/2005/8/layout/chevron2"/>
    <dgm:cxn modelId="{6EA4C001-BA18-B24F-8A56-F6B707760A7A}" type="presParOf" srcId="{595B79D9-CC8E-DE46-9D3D-55452CC1353A}" destId="{76931401-D942-CF4A-8427-E6E73B272AC0}" srcOrd="7" destOrd="0" presId="urn:microsoft.com/office/officeart/2005/8/layout/chevron2"/>
    <dgm:cxn modelId="{F951D751-5A78-6048-9B48-A7659B5CB502}" type="presParOf" srcId="{595B79D9-CC8E-DE46-9D3D-55452CC1353A}" destId="{600707F3-A345-B44D-87BF-71EC0BD3C3D5}" srcOrd="8" destOrd="0" presId="urn:microsoft.com/office/officeart/2005/8/layout/chevron2"/>
    <dgm:cxn modelId="{5FCDB6AF-2F75-9B4D-AA37-F9DA2B4056FD}" type="presParOf" srcId="{600707F3-A345-B44D-87BF-71EC0BD3C3D5}" destId="{1BAA635D-8EF4-6E4E-9734-DF7C409D728C}" srcOrd="0" destOrd="0" presId="urn:microsoft.com/office/officeart/2005/8/layout/chevron2"/>
    <dgm:cxn modelId="{28F202F0-72E9-D643-9932-5425210FA735}" type="presParOf" srcId="{600707F3-A345-B44D-87BF-71EC0BD3C3D5}" destId="{8C26CCCC-D6FB-4A4C-A2BF-79E5BAB6DBAD}"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D6C4CD32-C6B8-224F-A0AB-3391D493C121}" type="doc">
      <dgm:prSet loTypeId="urn:microsoft.com/office/officeart/2005/8/layout/chevron2" loCatId="" qsTypeId="urn:microsoft.com/office/officeart/2005/8/quickstyle/simple4" qsCatId="simple" csTypeId="urn:microsoft.com/office/officeart/2005/8/colors/accent5_2" csCatId="accent5" phldr="1"/>
      <dgm:spPr/>
      <dgm:t>
        <a:bodyPr/>
        <a:lstStyle/>
        <a:p>
          <a:endParaRPr lang="en-US"/>
        </a:p>
      </dgm:t>
    </dgm:pt>
    <dgm:pt modelId="{691F5A60-AADC-6F48-A3D2-745E846AD19E}">
      <dgm:prSet phldrT="[Text]"/>
      <dgm:spPr/>
      <dgm:t>
        <a:bodyPr/>
        <a:lstStyle/>
        <a:p>
          <a:endParaRPr lang="en-US" dirty="0"/>
        </a:p>
      </dgm:t>
    </dgm:pt>
    <dgm:pt modelId="{50C28511-1B89-6D42-8F04-8862DEE14D90}" type="parTrans" cxnId="{59187F40-7DAB-C845-9E71-B9D922A3C97C}">
      <dgm:prSet/>
      <dgm:spPr/>
      <dgm:t>
        <a:bodyPr/>
        <a:lstStyle/>
        <a:p>
          <a:endParaRPr lang="en-US"/>
        </a:p>
      </dgm:t>
    </dgm:pt>
    <dgm:pt modelId="{D54F81C0-736E-EB47-95B6-8B2320222E83}" type="sibTrans" cxnId="{59187F40-7DAB-C845-9E71-B9D922A3C97C}">
      <dgm:prSet/>
      <dgm:spPr/>
      <dgm:t>
        <a:bodyPr/>
        <a:lstStyle/>
        <a:p>
          <a:endParaRPr lang="en-US"/>
        </a:p>
      </dgm:t>
    </dgm:pt>
    <dgm:pt modelId="{0BEC44C4-42D4-DD43-8ED2-99977C5CC75E}">
      <dgm:prSet phldrT="[Text]"/>
      <dgm:spPr/>
      <dgm:t>
        <a:bodyPr/>
        <a:lstStyle/>
        <a:p>
          <a:r>
            <a:rPr lang="en-US" dirty="0" smtClean="0"/>
            <a:t> </a:t>
          </a:r>
          <a:endParaRPr lang="en-US" dirty="0"/>
        </a:p>
      </dgm:t>
    </dgm:pt>
    <dgm:pt modelId="{4D29FC71-5E17-574E-B8E3-75DE129E3A5F}" type="parTrans" cxnId="{25A39F0B-B602-CE48-A410-10F140B2BAA1}">
      <dgm:prSet/>
      <dgm:spPr/>
      <dgm:t>
        <a:bodyPr/>
        <a:lstStyle/>
        <a:p>
          <a:endParaRPr lang="en-US"/>
        </a:p>
      </dgm:t>
    </dgm:pt>
    <dgm:pt modelId="{A91AAF55-68EF-0A41-A8D9-5CBDDC5C82A0}" type="sibTrans" cxnId="{25A39F0B-B602-CE48-A410-10F140B2BAA1}">
      <dgm:prSet/>
      <dgm:spPr/>
      <dgm:t>
        <a:bodyPr/>
        <a:lstStyle/>
        <a:p>
          <a:endParaRPr lang="en-US"/>
        </a:p>
      </dgm:t>
    </dgm:pt>
    <dgm:pt modelId="{5DE1180E-4DD8-0F49-AC86-ED15384BC954}">
      <dgm:prSet phldrT="[Text]"/>
      <dgm:spPr/>
      <dgm:t>
        <a:bodyPr/>
        <a:lstStyle/>
        <a:p>
          <a:r>
            <a:rPr lang="en-US" dirty="0" smtClean="0"/>
            <a:t>Present in Class</a:t>
          </a:r>
          <a:endParaRPr lang="en-US" dirty="0"/>
        </a:p>
      </dgm:t>
    </dgm:pt>
    <dgm:pt modelId="{DB2FE56F-F2C5-A348-A943-39873F3F7833}" type="parTrans" cxnId="{D94739FF-956D-5E43-AC52-F8D26D7EDE92}">
      <dgm:prSet/>
      <dgm:spPr/>
      <dgm:t>
        <a:bodyPr/>
        <a:lstStyle/>
        <a:p>
          <a:endParaRPr lang="en-US"/>
        </a:p>
      </dgm:t>
    </dgm:pt>
    <dgm:pt modelId="{93E34564-375E-1147-A6E6-89BE435BAFD5}" type="sibTrans" cxnId="{D94739FF-956D-5E43-AC52-F8D26D7EDE92}">
      <dgm:prSet/>
      <dgm:spPr/>
      <dgm:t>
        <a:bodyPr/>
        <a:lstStyle/>
        <a:p>
          <a:endParaRPr lang="en-US"/>
        </a:p>
      </dgm:t>
    </dgm:pt>
    <dgm:pt modelId="{71DBD512-6A3E-6549-B6D1-009EA48E9186}">
      <dgm:prSet phldrT="[Text]"/>
      <dgm:spPr/>
      <dgm:t>
        <a:bodyPr/>
        <a:lstStyle/>
        <a:p>
          <a:r>
            <a:rPr lang="en-US" dirty="0" smtClean="0"/>
            <a:t> </a:t>
          </a:r>
          <a:endParaRPr lang="en-US" dirty="0"/>
        </a:p>
      </dgm:t>
    </dgm:pt>
    <dgm:pt modelId="{0FB1F2FA-5DBB-A946-B32F-5ABCFF4817F1}" type="parTrans" cxnId="{181E6562-B114-7E4B-82D1-791E928F5A87}">
      <dgm:prSet/>
      <dgm:spPr/>
      <dgm:t>
        <a:bodyPr/>
        <a:lstStyle/>
        <a:p>
          <a:endParaRPr lang="en-US"/>
        </a:p>
      </dgm:t>
    </dgm:pt>
    <dgm:pt modelId="{5CF080C1-2AB5-BE4D-8242-54FB2CB473B0}" type="sibTrans" cxnId="{181E6562-B114-7E4B-82D1-791E928F5A87}">
      <dgm:prSet/>
      <dgm:spPr/>
      <dgm:t>
        <a:bodyPr/>
        <a:lstStyle/>
        <a:p>
          <a:endParaRPr lang="en-US"/>
        </a:p>
      </dgm:t>
    </dgm:pt>
    <dgm:pt modelId="{1C184EEE-7143-C54D-B1FA-A758FCD0B254}">
      <dgm:prSet phldrT="[Text]"/>
      <dgm:spPr/>
      <dgm:t>
        <a:bodyPr/>
        <a:lstStyle/>
        <a:p>
          <a:r>
            <a:rPr lang="en-US" dirty="0" smtClean="0"/>
            <a:t>Research Project</a:t>
          </a:r>
          <a:endParaRPr lang="en-US" dirty="0"/>
        </a:p>
      </dgm:t>
    </dgm:pt>
    <dgm:pt modelId="{167B0D70-577C-6A40-B959-357C70444A2C}" type="parTrans" cxnId="{C93AC789-240F-CB4D-A914-39A00922B38B}">
      <dgm:prSet/>
      <dgm:spPr/>
      <dgm:t>
        <a:bodyPr/>
        <a:lstStyle/>
        <a:p>
          <a:endParaRPr lang="en-US"/>
        </a:p>
      </dgm:t>
    </dgm:pt>
    <dgm:pt modelId="{119CD3D0-D55C-BE4C-898A-5DE8AABD5EA9}" type="sibTrans" cxnId="{C93AC789-240F-CB4D-A914-39A00922B38B}">
      <dgm:prSet/>
      <dgm:spPr/>
      <dgm:t>
        <a:bodyPr/>
        <a:lstStyle/>
        <a:p>
          <a:endParaRPr lang="en-US"/>
        </a:p>
      </dgm:t>
    </dgm:pt>
    <dgm:pt modelId="{2D16F668-F4B3-0E45-8EFF-F28ACA37583B}">
      <dgm:prSet/>
      <dgm:spPr/>
      <dgm:t>
        <a:bodyPr/>
        <a:lstStyle/>
        <a:p>
          <a:r>
            <a:rPr lang="en-US" dirty="0" smtClean="0"/>
            <a:t>Prepare for Class Inclusion</a:t>
          </a:r>
          <a:endParaRPr lang="en-US" dirty="0"/>
        </a:p>
      </dgm:t>
    </dgm:pt>
    <dgm:pt modelId="{13818684-2691-B442-9472-837B462E1E1C}" type="parTrans" cxnId="{691F7C64-DE60-1544-9771-4BA135AEC4C8}">
      <dgm:prSet/>
      <dgm:spPr/>
      <dgm:t>
        <a:bodyPr/>
        <a:lstStyle/>
        <a:p>
          <a:endParaRPr lang="en-US"/>
        </a:p>
      </dgm:t>
    </dgm:pt>
    <dgm:pt modelId="{9F1024C0-F584-664E-8C40-04394F497A09}" type="sibTrans" cxnId="{691F7C64-DE60-1544-9771-4BA135AEC4C8}">
      <dgm:prSet/>
      <dgm:spPr/>
      <dgm:t>
        <a:bodyPr/>
        <a:lstStyle/>
        <a:p>
          <a:endParaRPr lang="en-US"/>
        </a:p>
      </dgm:t>
    </dgm:pt>
    <dgm:pt modelId="{2B3BAE40-9FF4-AD4E-98B5-6A2D539BA4EB}">
      <dgm:prSet phldrT="[Text]"/>
      <dgm:spPr/>
      <dgm:t>
        <a:bodyPr/>
        <a:lstStyle/>
        <a:p>
          <a:r>
            <a:rPr lang="en-US" dirty="0" smtClean="0"/>
            <a:t>Review Completed Project</a:t>
          </a:r>
          <a:endParaRPr lang="en-US" dirty="0"/>
        </a:p>
      </dgm:t>
    </dgm:pt>
    <dgm:pt modelId="{06484A63-77C8-5942-B391-7EB4D358C476}" type="parTrans" cxnId="{8FD1E0C5-2F2F-1148-88B1-B4F9DCA9A2A1}">
      <dgm:prSet/>
      <dgm:spPr/>
      <dgm:t>
        <a:bodyPr/>
        <a:lstStyle/>
        <a:p>
          <a:endParaRPr lang="en-US"/>
        </a:p>
      </dgm:t>
    </dgm:pt>
    <dgm:pt modelId="{2ACB630C-6171-CF4D-8606-3970A57E3580}" type="sibTrans" cxnId="{8FD1E0C5-2F2F-1148-88B1-B4F9DCA9A2A1}">
      <dgm:prSet/>
      <dgm:spPr/>
      <dgm:t>
        <a:bodyPr/>
        <a:lstStyle/>
        <a:p>
          <a:endParaRPr lang="en-US"/>
        </a:p>
      </dgm:t>
    </dgm:pt>
    <dgm:pt modelId="{4E7A7179-DBEE-8441-A5E0-03CCC5864486}">
      <dgm:prSet phldrT="[Text]"/>
      <dgm:spPr/>
      <dgm:t>
        <a:bodyPr/>
        <a:lstStyle/>
        <a:p>
          <a:endParaRPr lang="en-US" dirty="0"/>
        </a:p>
      </dgm:t>
    </dgm:pt>
    <dgm:pt modelId="{00410155-6D07-584E-9D8A-2C9248A5B6ED}" type="parTrans" cxnId="{88B8299F-11A5-0D4D-ACEA-8CEE033F3D7C}">
      <dgm:prSet/>
      <dgm:spPr/>
      <dgm:t>
        <a:bodyPr/>
        <a:lstStyle/>
        <a:p>
          <a:endParaRPr lang="en-US"/>
        </a:p>
      </dgm:t>
    </dgm:pt>
    <dgm:pt modelId="{23B5DEAB-14BD-E042-BEEE-494DA300A7EB}" type="sibTrans" cxnId="{88B8299F-11A5-0D4D-ACEA-8CEE033F3D7C}">
      <dgm:prSet/>
      <dgm:spPr/>
      <dgm:t>
        <a:bodyPr/>
        <a:lstStyle/>
        <a:p>
          <a:endParaRPr lang="en-US"/>
        </a:p>
      </dgm:t>
    </dgm:pt>
    <dgm:pt modelId="{D00FA994-F02C-644B-9C92-ADA0EB6F9485}">
      <dgm:prSet/>
      <dgm:spPr/>
      <dgm:t>
        <a:bodyPr/>
        <a:lstStyle/>
        <a:p>
          <a:endParaRPr lang="en-US" dirty="0"/>
        </a:p>
      </dgm:t>
    </dgm:pt>
    <dgm:pt modelId="{6480B1BD-FD18-5B4D-A7DB-E9001D423EF8}" type="parTrans" cxnId="{D8E60569-A889-6B47-8785-636AE90F2A89}">
      <dgm:prSet/>
      <dgm:spPr/>
    </dgm:pt>
    <dgm:pt modelId="{94686B76-910E-F544-B195-678CEE3C28EC}" type="sibTrans" cxnId="{D8E60569-A889-6B47-8785-636AE90F2A89}">
      <dgm:prSet/>
      <dgm:spPr/>
    </dgm:pt>
    <dgm:pt modelId="{2B41DC69-7859-C249-B89F-F4145AA51D6B}">
      <dgm:prSet phldrT="[Text]"/>
      <dgm:spPr/>
      <dgm:t>
        <a:bodyPr/>
        <a:lstStyle/>
        <a:p>
          <a:r>
            <a:rPr lang="en-US" dirty="0" smtClean="0"/>
            <a:t>Integrate in Project</a:t>
          </a:r>
          <a:endParaRPr lang="en-US" dirty="0"/>
        </a:p>
      </dgm:t>
    </dgm:pt>
    <dgm:pt modelId="{8227861A-F772-8A4D-9CDB-ECBA95CD118E}" type="parTrans" cxnId="{753A6936-D2DF-4C4C-8B87-1985AA792070}">
      <dgm:prSet/>
      <dgm:spPr/>
    </dgm:pt>
    <dgm:pt modelId="{72F164D3-7FBB-5140-80C2-879262BBFA78}" type="sibTrans" cxnId="{753A6936-D2DF-4C4C-8B87-1985AA792070}">
      <dgm:prSet/>
      <dgm:spPr/>
    </dgm:pt>
    <dgm:pt modelId="{2573B5C3-E62D-E843-AD8E-49C352FD17C0}">
      <dgm:prSet phldrT="[Text]"/>
      <dgm:spPr/>
      <dgm:t>
        <a:bodyPr/>
        <a:lstStyle/>
        <a:p>
          <a:r>
            <a:rPr lang="en-US" dirty="0" smtClean="0"/>
            <a:t>Integrate Into Research</a:t>
          </a:r>
          <a:endParaRPr lang="en-US" dirty="0"/>
        </a:p>
      </dgm:t>
    </dgm:pt>
    <dgm:pt modelId="{13DE31CA-7FB2-F948-ABFA-5FD66573DE89}" type="parTrans" cxnId="{89D9B915-5605-504A-916E-456703138ED5}">
      <dgm:prSet/>
      <dgm:spPr/>
    </dgm:pt>
    <dgm:pt modelId="{F00595AC-C18D-3746-B887-EBCCC63E3319}" type="sibTrans" cxnId="{89D9B915-5605-504A-916E-456703138ED5}">
      <dgm:prSet/>
      <dgm:spPr/>
    </dgm:pt>
    <dgm:pt modelId="{3635A92B-DC37-754C-9738-8312E87771D2}">
      <dgm:prSet phldrT="[Text]"/>
      <dgm:spPr/>
      <dgm:t>
        <a:bodyPr/>
        <a:lstStyle/>
        <a:p>
          <a:endParaRPr lang="en-US" dirty="0"/>
        </a:p>
      </dgm:t>
    </dgm:pt>
    <dgm:pt modelId="{E2FE2C8D-87E4-654E-9EC3-36E8518B3459}" type="parTrans" cxnId="{71E3B189-3D23-F742-981E-860EB49DA873}">
      <dgm:prSet/>
      <dgm:spPr/>
    </dgm:pt>
    <dgm:pt modelId="{CF02A6AA-C54B-6942-82EB-85C85DD55130}" type="sibTrans" cxnId="{71E3B189-3D23-F742-981E-860EB49DA873}">
      <dgm:prSet/>
      <dgm:spPr/>
    </dgm:pt>
    <dgm:pt modelId="{61700673-9E96-734A-987E-E5D2C2B4F06F}" type="pres">
      <dgm:prSet presAssocID="{D6C4CD32-C6B8-224F-A0AB-3391D493C121}" presName="linearFlow" presStyleCnt="0">
        <dgm:presLayoutVars>
          <dgm:dir/>
          <dgm:animLvl val="lvl"/>
          <dgm:resizeHandles val="exact"/>
        </dgm:presLayoutVars>
      </dgm:prSet>
      <dgm:spPr/>
      <dgm:t>
        <a:bodyPr/>
        <a:lstStyle/>
        <a:p>
          <a:endParaRPr lang="en-US"/>
        </a:p>
      </dgm:t>
    </dgm:pt>
    <dgm:pt modelId="{146049EB-8C39-F047-AD52-BF9A1C24D63C}" type="pres">
      <dgm:prSet presAssocID="{691F5A60-AADC-6F48-A3D2-745E846AD19E}" presName="composite" presStyleCnt="0"/>
      <dgm:spPr/>
    </dgm:pt>
    <dgm:pt modelId="{6B18919B-5B8B-024D-97DB-623459014A11}" type="pres">
      <dgm:prSet presAssocID="{691F5A60-AADC-6F48-A3D2-745E846AD19E}" presName="parentText" presStyleLbl="alignNode1" presStyleIdx="0" presStyleCnt="6">
        <dgm:presLayoutVars>
          <dgm:chMax val="1"/>
          <dgm:bulletEnabled val="1"/>
        </dgm:presLayoutVars>
      </dgm:prSet>
      <dgm:spPr/>
      <dgm:t>
        <a:bodyPr/>
        <a:lstStyle/>
        <a:p>
          <a:endParaRPr lang="en-US"/>
        </a:p>
      </dgm:t>
    </dgm:pt>
    <dgm:pt modelId="{0991CA59-1024-C645-9216-4589D8B4ED1D}" type="pres">
      <dgm:prSet presAssocID="{691F5A60-AADC-6F48-A3D2-745E846AD19E}" presName="descendantText" presStyleLbl="alignAcc1" presStyleIdx="0" presStyleCnt="6">
        <dgm:presLayoutVars>
          <dgm:bulletEnabled val="1"/>
        </dgm:presLayoutVars>
      </dgm:prSet>
      <dgm:spPr/>
      <dgm:t>
        <a:bodyPr/>
        <a:lstStyle/>
        <a:p>
          <a:endParaRPr lang="en-US"/>
        </a:p>
      </dgm:t>
    </dgm:pt>
    <dgm:pt modelId="{659C3BB9-1052-4543-80AB-4BB6AF46CA0C}" type="pres">
      <dgm:prSet presAssocID="{D54F81C0-736E-EB47-95B6-8B2320222E83}" presName="sp" presStyleCnt="0"/>
      <dgm:spPr/>
    </dgm:pt>
    <dgm:pt modelId="{D2855000-7352-124D-8E15-EDA87FF7FB35}" type="pres">
      <dgm:prSet presAssocID="{D00FA994-F02C-644B-9C92-ADA0EB6F9485}" presName="composite" presStyleCnt="0"/>
      <dgm:spPr/>
    </dgm:pt>
    <dgm:pt modelId="{B0F751BF-842B-114B-B2F6-65A8587C77EF}" type="pres">
      <dgm:prSet presAssocID="{D00FA994-F02C-644B-9C92-ADA0EB6F9485}" presName="parentText" presStyleLbl="alignNode1" presStyleIdx="1" presStyleCnt="6">
        <dgm:presLayoutVars>
          <dgm:chMax val="1"/>
          <dgm:bulletEnabled val="1"/>
        </dgm:presLayoutVars>
      </dgm:prSet>
      <dgm:spPr/>
      <dgm:t>
        <a:bodyPr/>
        <a:lstStyle/>
        <a:p>
          <a:endParaRPr lang="en-US"/>
        </a:p>
      </dgm:t>
    </dgm:pt>
    <dgm:pt modelId="{78150925-5BB1-B949-8216-161C680CEB25}" type="pres">
      <dgm:prSet presAssocID="{D00FA994-F02C-644B-9C92-ADA0EB6F9485}" presName="descendantText" presStyleLbl="alignAcc1" presStyleIdx="1" presStyleCnt="6">
        <dgm:presLayoutVars>
          <dgm:bulletEnabled val="1"/>
        </dgm:presLayoutVars>
      </dgm:prSet>
      <dgm:spPr/>
      <dgm:t>
        <a:bodyPr/>
        <a:lstStyle/>
        <a:p>
          <a:endParaRPr lang="en-US"/>
        </a:p>
      </dgm:t>
    </dgm:pt>
    <dgm:pt modelId="{54E54E6B-0A58-714C-A5DC-E752FC676772}" type="pres">
      <dgm:prSet presAssocID="{94686B76-910E-F544-B195-678CEE3C28EC}" presName="sp" presStyleCnt="0"/>
      <dgm:spPr/>
    </dgm:pt>
    <dgm:pt modelId="{E01AE08E-247C-974C-B109-88E933F40EDF}" type="pres">
      <dgm:prSet presAssocID="{0BEC44C4-42D4-DD43-8ED2-99977C5CC75E}" presName="composite" presStyleCnt="0"/>
      <dgm:spPr/>
    </dgm:pt>
    <dgm:pt modelId="{259DF994-7491-F040-8BC4-12FD735B07A0}" type="pres">
      <dgm:prSet presAssocID="{0BEC44C4-42D4-DD43-8ED2-99977C5CC75E}" presName="parentText" presStyleLbl="alignNode1" presStyleIdx="2" presStyleCnt="6">
        <dgm:presLayoutVars>
          <dgm:chMax val="1"/>
          <dgm:bulletEnabled val="1"/>
        </dgm:presLayoutVars>
      </dgm:prSet>
      <dgm:spPr/>
      <dgm:t>
        <a:bodyPr/>
        <a:lstStyle/>
        <a:p>
          <a:endParaRPr lang="en-US"/>
        </a:p>
      </dgm:t>
    </dgm:pt>
    <dgm:pt modelId="{CEB3AF6F-40CE-EE40-8563-181E3CE2E5B7}" type="pres">
      <dgm:prSet presAssocID="{0BEC44C4-42D4-DD43-8ED2-99977C5CC75E}" presName="descendantText" presStyleLbl="alignAcc1" presStyleIdx="2" presStyleCnt="6">
        <dgm:presLayoutVars>
          <dgm:bulletEnabled val="1"/>
        </dgm:presLayoutVars>
      </dgm:prSet>
      <dgm:spPr/>
      <dgm:t>
        <a:bodyPr/>
        <a:lstStyle/>
        <a:p>
          <a:endParaRPr lang="en-US"/>
        </a:p>
      </dgm:t>
    </dgm:pt>
    <dgm:pt modelId="{543B6AD2-5122-7141-ACD5-A6427BB22EC5}" type="pres">
      <dgm:prSet presAssocID="{A91AAF55-68EF-0A41-A8D9-5CBDDC5C82A0}" presName="sp" presStyleCnt="0"/>
      <dgm:spPr/>
    </dgm:pt>
    <dgm:pt modelId="{14FDB9A4-EC1E-4640-9B14-398380FA11E7}" type="pres">
      <dgm:prSet presAssocID="{71DBD512-6A3E-6549-B6D1-009EA48E9186}" presName="composite" presStyleCnt="0"/>
      <dgm:spPr/>
    </dgm:pt>
    <dgm:pt modelId="{83FF7D8A-DDD9-584D-98C4-075529F31FE5}" type="pres">
      <dgm:prSet presAssocID="{71DBD512-6A3E-6549-B6D1-009EA48E9186}" presName="parentText" presStyleLbl="alignNode1" presStyleIdx="3" presStyleCnt="6">
        <dgm:presLayoutVars>
          <dgm:chMax val="1"/>
          <dgm:bulletEnabled val="1"/>
        </dgm:presLayoutVars>
      </dgm:prSet>
      <dgm:spPr/>
      <dgm:t>
        <a:bodyPr/>
        <a:lstStyle/>
        <a:p>
          <a:endParaRPr lang="en-US"/>
        </a:p>
      </dgm:t>
    </dgm:pt>
    <dgm:pt modelId="{107DB8FC-D131-3D4B-A5D9-321811806DEC}" type="pres">
      <dgm:prSet presAssocID="{71DBD512-6A3E-6549-B6D1-009EA48E9186}" presName="descendantText" presStyleLbl="alignAcc1" presStyleIdx="3" presStyleCnt="6">
        <dgm:presLayoutVars>
          <dgm:bulletEnabled val="1"/>
        </dgm:presLayoutVars>
      </dgm:prSet>
      <dgm:spPr/>
      <dgm:t>
        <a:bodyPr/>
        <a:lstStyle/>
        <a:p>
          <a:endParaRPr lang="en-US"/>
        </a:p>
      </dgm:t>
    </dgm:pt>
    <dgm:pt modelId="{E44E52D8-DEBA-2640-B7D9-105657A33EE1}" type="pres">
      <dgm:prSet presAssocID="{5CF080C1-2AB5-BE4D-8242-54FB2CB473B0}" presName="sp" presStyleCnt="0"/>
      <dgm:spPr/>
    </dgm:pt>
    <dgm:pt modelId="{23223FD6-3D91-1F40-BF5B-B913919FEBBC}" type="pres">
      <dgm:prSet presAssocID="{4E7A7179-DBEE-8441-A5E0-03CCC5864486}" presName="composite" presStyleCnt="0"/>
      <dgm:spPr/>
    </dgm:pt>
    <dgm:pt modelId="{90B1B8D1-80B2-B742-8B74-3FC1E22011C0}" type="pres">
      <dgm:prSet presAssocID="{4E7A7179-DBEE-8441-A5E0-03CCC5864486}" presName="parentText" presStyleLbl="alignNode1" presStyleIdx="4" presStyleCnt="6">
        <dgm:presLayoutVars>
          <dgm:chMax val="1"/>
          <dgm:bulletEnabled val="1"/>
        </dgm:presLayoutVars>
      </dgm:prSet>
      <dgm:spPr/>
      <dgm:t>
        <a:bodyPr/>
        <a:lstStyle/>
        <a:p>
          <a:endParaRPr lang="en-US"/>
        </a:p>
      </dgm:t>
    </dgm:pt>
    <dgm:pt modelId="{0F191B73-8A98-5A4A-85E7-EE2D64BAD289}" type="pres">
      <dgm:prSet presAssocID="{4E7A7179-DBEE-8441-A5E0-03CCC5864486}" presName="descendantText" presStyleLbl="alignAcc1" presStyleIdx="4" presStyleCnt="6">
        <dgm:presLayoutVars>
          <dgm:bulletEnabled val="1"/>
        </dgm:presLayoutVars>
      </dgm:prSet>
      <dgm:spPr/>
      <dgm:t>
        <a:bodyPr/>
        <a:lstStyle/>
        <a:p>
          <a:endParaRPr lang="en-US"/>
        </a:p>
      </dgm:t>
    </dgm:pt>
    <dgm:pt modelId="{22859E87-703C-5541-86AE-B48FCB62B4AF}" type="pres">
      <dgm:prSet presAssocID="{23B5DEAB-14BD-E042-BEEE-494DA300A7EB}" presName="sp" presStyleCnt="0"/>
      <dgm:spPr/>
    </dgm:pt>
    <dgm:pt modelId="{1B446932-791C-D44B-B80F-C5CFD08B5E25}" type="pres">
      <dgm:prSet presAssocID="{3635A92B-DC37-754C-9738-8312E87771D2}" presName="composite" presStyleCnt="0"/>
      <dgm:spPr/>
    </dgm:pt>
    <dgm:pt modelId="{87A266A5-BBED-CC41-B394-C48DF81F9E76}" type="pres">
      <dgm:prSet presAssocID="{3635A92B-DC37-754C-9738-8312E87771D2}" presName="parentText" presStyleLbl="alignNode1" presStyleIdx="5" presStyleCnt="6">
        <dgm:presLayoutVars>
          <dgm:chMax val="1"/>
          <dgm:bulletEnabled val="1"/>
        </dgm:presLayoutVars>
      </dgm:prSet>
      <dgm:spPr/>
      <dgm:t>
        <a:bodyPr/>
        <a:lstStyle/>
        <a:p>
          <a:endParaRPr lang="en-US"/>
        </a:p>
      </dgm:t>
    </dgm:pt>
    <dgm:pt modelId="{0E4D26E7-739B-F34F-B40F-E7B98F7B110C}" type="pres">
      <dgm:prSet presAssocID="{3635A92B-DC37-754C-9738-8312E87771D2}" presName="descendantText" presStyleLbl="alignAcc1" presStyleIdx="5" presStyleCnt="6">
        <dgm:presLayoutVars>
          <dgm:bulletEnabled val="1"/>
        </dgm:presLayoutVars>
      </dgm:prSet>
      <dgm:spPr/>
      <dgm:t>
        <a:bodyPr/>
        <a:lstStyle/>
        <a:p>
          <a:endParaRPr lang="en-US"/>
        </a:p>
      </dgm:t>
    </dgm:pt>
  </dgm:ptLst>
  <dgm:cxnLst>
    <dgm:cxn modelId="{52A9FD55-FCAA-2347-A433-60CC36B71C28}" type="presOf" srcId="{2D16F668-F4B3-0E45-8EFF-F28ACA37583B}" destId="{78150925-5BB1-B949-8216-161C680CEB25}" srcOrd="0" destOrd="0" presId="urn:microsoft.com/office/officeart/2005/8/layout/chevron2"/>
    <dgm:cxn modelId="{73E8C31D-1060-4244-9B15-504B6B0B28D7}" type="presOf" srcId="{71DBD512-6A3E-6549-B6D1-009EA48E9186}" destId="{83FF7D8A-DDD9-584D-98C4-075529F31FE5}" srcOrd="0" destOrd="0" presId="urn:microsoft.com/office/officeart/2005/8/layout/chevron2"/>
    <dgm:cxn modelId="{88B8299F-11A5-0D4D-ACEA-8CEE033F3D7C}" srcId="{D6C4CD32-C6B8-224F-A0AB-3391D493C121}" destId="{4E7A7179-DBEE-8441-A5E0-03CCC5864486}" srcOrd="4" destOrd="0" parTransId="{00410155-6D07-584E-9D8A-2C9248A5B6ED}" sibTransId="{23B5DEAB-14BD-E042-BEEE-494DA300A7EB}"/>
    <dgm:cxn modelId="{6115B71E-FAB9-8E45-97AD-F33697BA9035}" type="presOf" srcId="{2573B5C3-E62D-E843-AD8E-49C352FD17C0}" destId="{0E4D26E7-739B-F34F-B40F-E7B98F7B110C}" srcOrd="0" destOrd="0" presId="urn:microsoft.com/office/officeart/2005/8/layout/chevron2"/>
    <dgm:cxn modelId="{D6FB616F-196E-8D4C-8E5B-44D529B419AD}" type="presOf" srcId="{4E7A7179-DBEE-8441-A5E0-03CCC5864486}" destId="{90B1B8D1-80B2-B742-8B74-3FC1E22011C0}" srcOrd="0" destOrd="0" presId="urn:microsoft.com/office/officeart/2005/8/layout/chevron2"/>
    <dgm:cxn modelId="{D8E60569-A889-6B47-8785-636AE90F2A89}" srcId="{D6C4CD32-C6B8-224F-A0AB-3391D493C121}" destId="{D00FA994-F02C-644B-9C92-ADA0EB6F9485}" srcOrd="1" destOrd="0" parTransId="{6480B1BD-FD18-5B4D-A7DB-E9001D423EF8}" sibTransId="{94686B76-910E-F544-B195-678CEE3C28EC}"/>
    <dgm:cxn modelId="{89D9B915-5605-504A-916E-456703138ED5}" srcId="{3635A92B-DC37-754C-9738-8312E87771D2}" destId="{2573B5C3-E62D-E843-AD8E-49C352FD17C0}" srcOrd="0" destOrd="0" parTransId="{13DE31CA-7FB2-F948-ABFA-5FD66573DE89}" sibTransId="{F00595AC-C18D-3746-B887-EBCCC63E3319}"/>
    <dgm:cxn modelId="{A21EF802-F3DA-B449-A219-834CCF7E033E}" type="presOf" srcId="{0BEC44C4-42D4-DD43-8ED2-99977C5CC75E}" destId="{259DF994-7491-F040-8BC4-12FD735B07A0}" srcOrd="0" destOrd="0" presId="urn:microsoft.com/office/officeart/2005/8/layout/chevron2"/>
    <dgm:cxn modelId="{965F516E-5A5E-1444-ACD6-40AAEAC9DE96}" type="presOf" srcId="{D6C4CD32-C6B8-224F-A0AB-3391D493C121}" destId="{61700673-9E96-734A-987E-E5D2C2B4F06F}" srcOrd="0" destOrd="0" presId="urn:microsoft.com/office/officeart/2005/8/layout/chevron2"/>
    <dgm:cxn modelId="{DB099708-4023-6145-81B9-EA3561765566}" type="presOf" srcId="{3635A92B-DC37-754C-9738-8312E87771D2}" destId="{87A266A5-BBED-CC41-B394-C48DF81F9E76}" srcOrd="0" destOrd="0" presId="urn:microsoft.com/office/officeart/2005/8/layout/chevron2"/>
    <dgm:cxn modelId="{7D8CB061-FCD4-B146-8EF9-40FF505B7BF4}" type="presOf" srcId="{691F5A60-AADC-6F48-A3D2-745E846AD19E}" destId="{6B18919B-5B8B-024D-97DB-623459014A11}" srcOrd="0" destOrd="0" presId="urn:microsoft.com/office/officeart/2005/8/layout/chevron2"/>
    <dgm:cxn modelId="{753A6936-D2DF-4C4C-8B87-1985AA792070}" srcId="{71DBD512-6A3E-6549-B6D1-009EA48E9186}" destId="{2B41DC69-7859-C249-B89F-F4145AA51D6B}" srcOrd="0" destOrd="0" parTransId="{8227861A-F772-8A4D-9CDB-ECBA95CD118E}" sibTransId="{72F164D3-7FBB-5140-80C2-879262BBFA78}"/>
    <dgm:cxn modelId="{C6259BB1-7BA9-5E4B-AEAE-1C7C82BD7793}" type="presOf" srcId="{D00FA994-F02C-644B-9C92-ADA0EB6F9485}" destId="{B0F751BF-842B-114B-B2F6-65A8587C77EF}" srcOrd="0" destOrd="0" presId="urn:microsoft.com/office/officeart/2005/8/layout/chevron2"/>
    <dgm:cxn modelId="{C93AC789-240F-CB4D-A914-39A00922B38B}" srcId="{691F5A60-AADC-6F48-A3D2-745E846AD19E}" destId="{1C184EEE-7143-C54D-B1FA-A758FCD0B254}" srcOrd="0" destOrd="0" parTransId="{167B0D70-577C-6A40-B959-357C70444A2C}" sibTransId="{119CD3D0-D55C-BE4C-898A-5DE8AABD5EA9}"/>
    <dgm:cxn modelId="{59187F40-7DAB-C845-9E71-B9D922A3C97C}" srcId="{D6C4CD32-C6B8-224F-A0AB-3391D493C121}" destId="{691F5A60-AADC-6F48-A3D2-745E846AD19E}" srcOrd="0" destOrd="0" parTransId="{50C28511-1B89-6D42-8F04-8862DEE14D90}" sibTransId="{D54F81C0-736E-EB47-95B6-8B2320222E83}"/>
    <dgm:cxn modelId="{D94739FF-956D-5E43-AC52-F8D26D7EDE92}" srcId="{0BEC44C4-42D4-DD43-8ED2-99977C5CC75E}" destId="{5DE1180E-4DD8-0F49-AC86-ED15384BC954}" srcOrd="0" destOrd="0" parTransId="{DB2FE56F-F2C5-A348-A943-39873F3F7833}" sibTransId="{93E34564-375E-1147-A6E6-89BE435BAFD5}"/>
    <dgm:cxn modelId="{71E3B189-3D23-F742-981E-860EB49DA873}" srcId="{D6C4CD32-C6B8-224F-A0AB-3391D493C121}" destId="{3635A92B-DC37-754C-9738-8312E87771D2}" srcOrd="5" destOrd="0" parTransId="{E2FE2C8D-87E4-654E-9EC3-36E8518B3459}" sibTransId="{CF02A6AA-C54B-6942-82EB-85C85DD55130}"/>
    <dgm:cxn modelId="{181E6562-B114-7E4B-82D1-791E928F5A87}" srcId="{D6C4CD32-C6B8-224F-A0AB-3391D493C121}" destId="{71DBD512-6A3E-6549-B6D1-009EA48E9186}" srcOrd="3" destOrd="0" parTransId="{0FB1F2FA-5DBB-A946-B32F-5ABCFF4817F1}" sibTransId="{5CF080C1-2AB5-BE4D-8242-54FB2CB473B0}"/>
    <dgm:cxn modelId="{8FD1E0C5-2F2F-1148-88B1-B4F9DCA9A2A1}" srcId="{4E7A7179-DBEE-8441-A5E0-03CCC5864486}" destId="{2B3BAE40-9FF4-AD4E-98B5-6A2D539BA4EB}" srcOrd="0" destOrd="0" parTransId="{06484A63-77C8-5942-B391-7EB4D358C476}" sibTransId="{2ACB630C-6171-CF4D-8606-3970A57E3580}"/>
    <dgm:cxn modelId="{25A39F0B-B602-CE48-A410-10F140B2BAA1}" srcId="{D6C4CD32-C6B8-224F-A0AB-3391D493C121}" destId="{0BEC44C4-42D4-DD43-8ED2-99977C5CC75E}" srcOrd="2" destOrd="0" parTransId="{4D29FC71-5E17-574E-B8E3-75DE129E3A5F}" sibTransId="{A91AAF55-68EF-0A41-A8D9-5CBDDC5C82A0}"/>
    <dgm:cxn modelId="{2CE590D2-3183-FB44-B632-D3069C92B76A}" type="presOf" srcId="{1C184EEE-7143-C54D-B1FA-A758FCD0B254}" destId="{0991CA59-1024-C645-9216-4589D8B4ED1D}" srcOrd="0" destOrd="0" presId="urn:microsoft.com/office/officeart/2005/8/layout/chevron2"/>
    <dgm:cxn modelId="{2FB0350B-93CD-5A47-8B04-C0D59C7109BB}" type="presOf" srcId="{5DE1180E-4DD8-0F49-AC86-ED15384BC954}" destId="{CEB3AF6F-40CE-EE40-8563-181E3CE2E5B7}" srcOrd="0" destOrd="0" presId="urn:microsoft.com/office/officeart/2005/8/layout/chevron2"/>
    <dgm:cxn modelId="{E64E7FDA-B778-EF4D-BF48-19BF677F8175}" type="presOf" srcId="{2B3BAE40-9FF4-AD4E-98B5-6A2D539BA4EB}" destId="{0F191B73-8A98-5A4A-85E7-EE2D64BAD289}" srcOrd="0" destOrd="0" presId="urn:microsoft.com/office/officeart/2005/8/layout/chevron2"/>
    <dgm:cxn modelId="{691F7C64-DE60-1544-9771-4BA135AEC4C8}" srcId="{D00FA994-F02C-644B-9C92-ADA0EB6F9485}" destId="{2D16F668-F4B3-0E45-8EFF-F28ACA37583B}" srcOrd="0" destOrd="0" parTransId="{13818684-2691-B442-9472-837B462E1E1C}" sibTransId="{9F1024C0-F584-664E-8C40-04394F497A09}"/>
    <dgm:cxn modelId="{C9603B8A-E100-0945-98F2-3C48CC956611}" type="presOf" srcId="{2B41DC69-7859-C249-B89F-F4145AA51D6B}" destId="{107DB8FC-D131-3D4B-A5D9-321811806DEC}" srcOrd="0" destOrd="0" presId="urn:microsoft.com/office/officeart/2005/8/layout/chevron2"/>
    <dgm:cxn modelId="{ED5F1BF2-3E68-A940-BB30-D4388322A994}" type="presParOf" srcId="{61700673-9E96-734A-987E-E5D2C2B4F06F}" destId="{146049EB-8C39-F047-AD52-BF9A1C24D63C}" srcOrd="0" destOrd="0" presId="urn:microsoft.com/office/officeart/2005/8/layout/chevron2"/>
    <dgm:cxn modelId="{25CD54D5-CE8A-2149-B74E-C17BA20F6778}" type="presParOf" srcId="{146049EB-8C39-F047-AD52-BF9A1C24D63C}" destId="{6B18919B-5B8B-024D-97DB-623459014A11}" srcOrd="0" destOrd="0" presId="urn:microsoft.com/office/officeart/2005/8/layout/chevron2"/>
    <dgm:cxn modelId="{9787B82E-C91B-FB4A-9A09-21EBBB3054C7}" type="presParOf" srcId="{146049EB-8C39-F047-AD52-BF9A1C24D63C}" destId="{0991CA59-1024-C645-9216-4589D8B4ED1D}" srcOrd="1" destOrd="0" presId="urn:microsoft.com/office/officeart/2005/8/layout/chevron2"/>
    <dgm:cxn modelId="{CBF9BA08-0A01-064C-A4FD-216FFB414912}" type="presParOf" srcId="{61700673-9E96-734A-987E-E5D2C2B4F06F}" destId="{659C3BB9-1052-4543-80AB-4BB6AF46CA0C}" srcOrd="1" destOrd="0" presId="urn:microsoft.com/office/officeart/2005/8/layout/chevron2"/>
    <dgm:cxn modelId="{36AFC149-EBAF-934B-9FF0-B3AF2A4F38C2}" type="presParOf" srcId="{61700673-9E96-734A-987E-E5D2C2B4F06F}" destId="{D2855000-7352-124D-8E15-EDA87FF7FB35}" srcOrd="2" destOrd="0" presId="urn:microsoft.com/office/officeart/2005/8/layout/chevron2"/>
    <dgm:cxn modelId="{3B58EE57-A5F4-3048-871E-E33FFDA410F5}" type="presParOf" srcId="{D2855000-7352-124D-8E15-EDA87FF7FB35}" destId="{B0F751BF-842B-114B-B2F6-65A8587C77EF}" srcOrd="0" destOrd="0" presId="urn:microsoft.com/office/officeart/2005/8/layout/chevron2"/>
    <dgm:cxn modelId="{1D7A007F-4646-054E-88A3-EE04213B3E1E}" type="presParOf" srcId="{D2855000-7352-124D-8E15-EDA87FF7FB35}" destId="{78150925-5BB1-B949-8216-161C680CEB25}" srcOrd="1" destOrd="0" presId="urn:microsoft.com/office/officeart/2005/8/layout/chevron2"/>
    <dgm:cxn modelId="{CAAD2C8A-4405-4A4D-934A-3557C2111076}" type="presParOf" srcId="{61700673-9E96-734A-987E-E5D2C2B4F06F}" destId="{54E54E6B-0A58-714C-A5DC-E752FC676772}" srcOrd="3" destOrd="0" presId="urn:microsoft.com/office/officeart/2005/8/layout/chevron2"/>
    <dgm:cxn modelId="{3D555168-F86E-E144-9749-090619A0AAEC}" type="presParOf" srcId="{61700673-9E96-734A-987E-E5D2C2B4F06F}" destId="{E01AE08E-247C-974C-B109-88E933F40EDF}" srcOrd="4" destOrd="0" presId="urn:microsoft.com/office/officeart/2005/8/layout/chevron2"/>
    <dgm:cxn modelId="{F7B69A43-0040-B442-80E0-8298378138A1}" type="presParOf" srcId="{E01AE08E-247C-974C-B109-88E933F40EDF}" destId="{259DF994-7491-F040-8BC4-12FD735B07A0}" srcOrd="0" destOrd="0" presId="urn:microsoft.com/office/officeart/2005/8/layout/chevron2"/>
    <dgm:cxn modelId="{D42163C3-EFFD-6F4A-9D22-371B8F7C8A32}" type="presParOf" srcId="{E01AE08E-247C-974C-B109-88E933F40EDF}" destId="{CEB3AF6F-40CE-EE40-8563-181E3CE2E5B7}" srcOrd="1" destOrd="0" presId="urn:microsoft.com/office/officeart/2005/8/layout/chevron2"/>
    <dgm:cxn modelId="{EAE89F6A-131E-EE44-9996-465F731021CA}" type="presParOf" srcId="{61700673-9E96-734A-987E-E5D2C2B4F06F}" destId="{543B6AD2-5122-7141-ACD5-A6427BB22EC5}" srcOrd="5" destOrd="0" presId="urn:microsoft.com/office/officeart/2005/8/layout/chevron2"/>
    <dgm:cxn modelId="{C8A3EE0A-045B-5349-AACF-77F32D4A8965}" type="presParOf" srcId="{61700673-9E96-734A-987E-E5D2C2B4F06F}" destId="{14FDB9A4-EC1E-4640-9B14-398380FA11E7}" srcOrd="6" destOrd="0" presId="urn:microsoft.com/office/officeart/2005/8/layout/chevron2"/>
    <dgm:cxn modelId="{AD4C92AD-A728-554D-A93A-87D795355163}" type="presParOf" srcId="{14FDB9A4-EC1E-4640-9B14-398380FA11E7}" destId="{83FF7D8A-DDD9-584D-98C4-075529F31FE5}" srcOrd="0" destOrd="0" presId="urn:microsoft.com/office/officeart/2005/8/layout/chevron2"/>
    <dgm:cxn modelId="{A863F030-BEE3-5B49-A1AE-FAAC4ACA0863}" type="presParOf" srcId="{14FDB9A4-EC1E-4640-9B14-398380FA11E7}" destId="{107DB8FC-D131-3D4B-A5D9-321811806DEC}" srcOrd="1" destOrd="0" presId="urn:microsoft.com/office/officeart/2005/8/layout/chevron2"/>
    <dgm:cxn modelId="{7627B88F-1DF3-C043-8A5D-425AD4225BC7}" type="presParOf" srcId="{61700673-9E96-734A-987E-E5D2C2B4F06F}" destId="{E44E52D8-DEBA-2640-B7D9-105657A33EE1}" srcOrd="7" destOrd="0" presId="urn:microsoft.com/office/officeart/2005/8/layout/chevron2"/>
    <dgm:cxn modelId="{8CDF22A6-08C5-2C42-AB0A-D1E473DD5CDB}" type="presParOf" srcId="{61700673-9E96-734A-987E-E5D2C2B4F06F}" destId="{23223FD6-3D91-1F40-BF5B-B913919FEBBC}" srcOrd="8" destOrd="0" presId="urn:microsoft.com/office/officeart/2005/8/layout/chevron2"/>
    <dgm:cxn modelId="{54AA1C39-209A-3743-B419-F4F11959F6C6}" type="presParOf" srcId="{23223FD6-3D91-1F40-BF5B-B913919FEBBC}" destId="{90B1B8D1-80B2-B742-8B74-3FC1E22011C0}" srcOrd="0" destOrd="0" presId="urn:microsoft.com/office/officeart/2005/8/layout/chevron2"/>
    <dgm:cxn modelId="{E56B784F-0FDD-4245-84D4-1F25330F5497}" type="presParOf" srcId="{23223FD6-3D91-1F40-BF5B-B913919FEBBC}" destId="{0F191B73-8A98-5A4A-85E7-EE2D64BAD289}" srcOrd="1" destOrd="0" presId="urn:microsoft.com/office/officeart/2005/8/layout/chevron2"/>
    <dgm:cxn modelId="{F90660A0-B8DA-E543-893A-24D8496A2D37}" type="presParOf" srcId="{61700673-9E96-734A-987E-E5D2C2B4F06F}" destId="{22859E87-703C-5541-86AE-B48FCB62B4AF}" srcOrd="9" destOrd="0" presId="urn:microsoft.com/office/officeart/2005/8/layout/chevron2"/>
    <dgm:cxn modelId="{526BAD8A-7890-2B45-85DD-2DA168E8A5F4}" type="presParOf" srcId="{61700673-9E96-734A-987E-E5D2C2B4F06F}" destId="{1B446932-791C-D44B-B80F-C5CFD08B5E25}" srcOrd="10" destOrd="0" presId="urn:microsoft.com/office/officeart/2005/8/layout/chevron2"/>
    <dgm:cxn modelId="{FE101420-B76D-3A44-9CB4-A983DA56911D}" type="presParOf" srcId="{1B446932-791C-D44B-B80F-C5CFD08B5E25}" destId="{87A266A5-BBED-CC41-B394-C48DF81F9E76}" srcOrd="0" destOrd="0" presId="urn:microsoft.com/office/officeart/2005/8/layout/chevron2"/>
    <dgm:cxn modelId="{DC29DBB9-36FC-5E4A-A28D-C16D329EEA26}" type="presParOf" srcId="{1B446932-791C-D44B-B80F-C5CFD08B5E25}" destId="{0E4D26E7-739B-F34F-B40F-E7B98F7B110C}"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1E48DC9B-8AEC-824F-BB8B-9ABE07ABB915}" type="doc">
      <dgm:prSet loTypeId="urn:microsoft.com/office/officeart/2005/8/layout/radial5" loCatId="" qsTypeId="urn:microsoft.com/office/officeart/2005/8/quickstyle/simple4" qsCatId="simple" csTypeId="urn:microsoft.com/office/officeart/2005/8/colors/accent1_2" csCatId="accent1" phldr="1"/>
      <dgm:spPr/>
      <dgm:t>
        <a:bodyPr/>
        <a:lstStyle/>
        <a:p>
          <a:endParaRPr lang="en-US"/>
        </a:p>
      </dgm:t>
    </dgm:pt>
    <dgm:pt modelId="{098F245A-89A8-9944-86B4-2F05174A6CA1}">
      <dgm:prSet phldrT="[Text]">
        <dgm:style>
          <a:lnRef idx="1">
            <a:schemeClr val="accent5"/>
          </a:lnRef>
          <a:fillRef idx="2">
            <a:schemeClr val="accent5"/>
          </a:fillRef>
          <a:effectRef idx="1">
            <a:schemeClr val="accent5"/>
          </a:effectRef>
          <a:fontRef idx="minor">
            <a:schemeClr val="dk1"/>
          </a:fontRef>
        </dgm:style>
      </dgm:prSet>
      <dgm:spPr/>
      <dgm:t>
        <a:bodyPr/>
        <a:lstStyle/>
        <a:p>
          <a:r>
            <a:rPr lang="en-US" b="1" dirty="0" smtClean="0">
              <a:solidFill>
                <a:schemeClr val="tx1"/>
              </a:solidFill>
            </a:rPr>
            <a:t>Interfaces</a:t>
          </a:r>
          <a:endParaRPr lang="en-US" b="1" dirty="0">
            <a:solidFill>
              <a:schemeClr val="tx1"/>
            </a:solidFill>
          </a:endParaRPr>
        </a:p>
      </dgm:t>
    </dgm:pt>
    <dgm:pt modelId="{C249C77F-D649-584E-9788-6BDD855D7A58}" type="parTrans" cxnId="{C5DE05BD-3138-744C-8BA9-19800A94E1AF}">
      <dgm:prSet/>
      <dgm:spPr/>
      <dgm:t>
        <a:bodyPr/>
        <a:lstStyle/>
        <a:p>
          <a:endParaRPr lang="en-US"/>
        </a:p>
      </dgm:t>
    </dgm:pt>
    <dgm:pt modelId="{910C192A-9FC5-2C4B-9B89-291097AEC08B}" type="sibTrans" cxnId="{C5DE05BD-3138-744C-8BA9-19800A94E1AF}">
      <dgm:prSet/>
      <dgm:spPr/>
      <dgm:t>
        <a:bodyPr/>
        <a:lstStyle/>
        <a:p>
          <a:endParaRPr lang="en-US"/>
        </a:p>
      </dgm:t>
    </dgm:pt>
    <dgm:pt modelId="{AFBED2B1-97DB-2445-B773-BC82AB3FD507}">
      <dgm:prSet phldrT="[Text]"/>
      <dgm:spPr>
        <a:solidFill>
          <a:schemeClr val="accent1">
            <a:lumMod val="60000"/>
            <a:lumOff val="40000"/>
          </a:schemeClr>
        </a:solidFill>
        <a:ln>
          <a:solidFill>
            <a:schemeClr val="tx1"/>
          </a:solidFill>
        </a:ln>
      </dgm:spPr>
      <dgm:t>
        <a:bodyPr/>
        <a:lstStyle/>
        <a:p>
          <a:r>
            <a:rPr lang="en-US" b="1" dirty="0" smtClean="0">
              <a:solidFill>
                <a:schemeClr val="tx1"/>
              </a:solidFill>
            </a:rPr>
            <a:t>Use Cases</a:t>
          </a:r>
        </a:p>
        <a:p>
          <a:r>
            <a:rPr lang="en-US" b="1" dirty="0" smtClean="0">
              <a:solidFill>
                <a:schemeClr val="tx1"/>
              </a:solidFill>
            </a:rPr>
            <a:t>Vol 3</a:t>
          </a:r>
          <a:endParaRPr lang="en-US" b="1" dirty="0">
            <a:solidFill>
              <a:schemeClr val="tx1"/>
            </a:solidFill>
          </a:endParaRPr>
        </a:p>
      </dgm:t>
    </dgm:pt>
    <dgm:pt modelId="{83EB5EE7-AD1E-5D46-969A-F9C1F9A88D1E}" type="parTrans" cxnId="{6C6A5AE0-8823-E543-8BF7-05E7F6A73D45}">
      <dgm:prSet/>
      <dgm:spPr/>
      <dgm:t>
        <a:bodyPr/>
        <a:lstStyle/>
        <a:p>
          <a:endParaRPr lang="en-US" b="1">
            <a:solidFill>
              <a:schemeClr val="tx1"/>
            </a:solidFill>
          </a:endParaRPr>
        </a:p>
      </dgm:t>
    </dgm:pt>
    <dgm:pt modelId="{7F2A0289-A15A-2241-B89B-6C21C9E7DDD5}" type="sibTrans" cxnId="{6C6A5AE0-8823-E543-8BF7-05E7F6A73D45}">
      <dgm:prSet/>
      <dgm:spPr/>
      <dgm:t>
        <a:bodyPr/>
        <a:lstStyle/>
        <a:p>
          <a:endParaRPr lang="en-US"/>
        </a:p>
      </dgm:t>
    </dgm:pt>
    <dgm:pt modelId="{8424AD9B-B1CA-D54A-B073-4FB02B6F625C}">
      <dgm:prSet phldrT="[Text]"/>
      <dgm:spPr>
        <a:solidFill>
          <a:schemeClr val="accent1">
            <a:lumMod val="60000"/>
            <a:lumOff val="40000"/>
          </a:schemeClr>
        </a:solidFill>
        <a:ln>
          <a:solidFill>
            <a:schemeClr val="tx1"/>
          </a:solidFill>
        </a:ln>
      </dgm:spPr>
      <dgm:t>
        <a:bodyPr/>
        <a:lstStyle/>
        <a:p>
          <a:r>
            <a:rPr lang="en-US" b="1" dirty="0" smtClean="0">
              <a:solidFill>
                <a:schemeClr val="tx1"/>
              </a:solidFill>
            </a:rPr>
            <a:t>Architecture</a:t>
          </a:r>
        </a:p>
        <a:p>
          <a:r>
            <a:rPr lang="en-US" b="1" dirty="0" smtClean="0">
              <a:solidFill>
                <a:schemeClr val="tx1"/>
              </a:solidFill>
            </a:rPr>
            <a:t>Vol 8</a:t>
          </a:r>
          <a:endParaRPr lang="en-US" b="1" dirty="0">
            <a:solidFill>
              <a:schemeClr val="tx1"/>
            </a:solidFill>
          </a:endParaRPr>
        </a:p>
      </dgm:t>
    </dgm:pt>
    <dgm:pt modelId="{B93A793D-41E8-4842-AFD6-B1D62C429F08}" type="parTrans" cxnId="{203E5BC6-AC3A-EB4E-AF8D-EDBA64F0EBE1}">
      <dgm:prSet/>
      <dgm:spPr/>
      <dgm:t>
        <a:bodyPr/>
        <a:lstStyle/>
        <a:p>
          <a:endParaRPr lang="en-US" b="1">
            <a:solidFill>
              <a:schemeClr val="tx1"/>
            </a:solidFill>
          </a:endParaRPr>
        </a:p>
      </dgm:t>
    </dgm:pt>
    <dgm:pt modelId="{213D9261-9D5E-DA4B-8A5F-5FCCA9C72834}" type="sibTrans" cxnId="{203E5BC6-AC3A-EB4E-AF8D-EDBA64F0EBE1}">
      <dgm:prSet/>
      <dgm:spPr/>
      <dgm:t>
        <a:bodyPr/>
        <a:lstStyle/>
        <a:p>
          <a:endParaRPr lang="en-US"/>
        </a:p>
      </dgm:t>
    </dgm:pt>
    <dgm:pt modelId="{1EF07E4F-A55E-634B-A1B1-9F02B87570B2}">
      <dgm:prSet phldrT="[Text]"/>
      <dgm:spPr>
        <a:solidFill>
          <a:schemeClr val="accent1">
            <a:lumMod val="60000"/>
            <a:lumOff val="40000"/>
          </a:schemeClr>
        </a:solidFill>
        <a:ln>
          <a:solidFill>
            <a:schemeClr val="tx1"/>
          </a:solidFill>
        </a:ln>
      </dgm:spPr>
      <dgm:t>
        <a:bodyPr/>
        <a:lstStyle/>
        <a:p>
          <a:r>
            <a:rPr lang="en-US" b="1" dirty="0" smtClean="0">
              <a:solidFill>
                <a:schemeClr val="tx1"/>
              </a:solidFill>
            </a:rPr>
            <a:t>Security &amp; Privacy</a:t>
          </a:r>
        </a:p>
        <a:p>
          <a:r>
            <a:rPr lang="en-US" b="1" dirty="0" smtClean="0">
              <a:solidFill>
                <a:schemeClr val="tx1"/>
              </a:solidFill>
            </a:rPr>
            <a:t>Vol 3</a:t>
          </a:r>
          <a:endParaRPr lang="en-US" b="1" dirty="0">
            <a:solidFill>
              <a:schemeClr val="tx1"/>
            </a:solidFill>
          </a:endParaRPr>
        </a:p>
      </dgm:t>
    </dgm:pt>
    <dgm:pt modelId="{B27BCD2D-8AEA-7241-A435-C45249FB1FA4}" type="parTrans" cxnId="{6CD102DA-C73F-0644-9220-EC6DEE08D8B1}">
      <dgm:prSet/>
      <dgm:spPr/>
      <dgm:t>
        <a:bodyPr/>
        <a:lstStyle/>
        <a:p>
          <a:endParaRPr lang="en-US" b="1">
            <a:solidFill>
              <a:schemeClr val="tx1"/>
            </a:solidFill>
          </a:endParaRPr>
        </a:p>
      </dgm:t>
    </dgm:pt>
    <dgm:pt modelId="{E1CC981E-DA0C-9A40-B110-78E716B40602}" type="sibTrans" cxnId="{6CD102DA-C73F-0644-9220-EC6DEE08D8B1}">
      <dgm:prSet/>
      <dgm:spPr/>
      <dgm:t>
        <a:bodyPr/>
        <a:lstStyle/>
        <a:p>
          <a:endParaRPr lang="en-US"/>
        </a:p>
      </dgm:t>
    </dgm:pt>
    <dgm:pt modelId="{790CAC4C-F278-1D41-A9FF-02F67EAC090E}">
      <dgm:prSet phldrT="[Text]"/>
      <dgm:spPr>
        <a:solidFill>
          <a:schemeClr val="accent1">
            <a:lumMod val="60000"/>
            <a:lumOff val="40000"/>
          </a:schemeClr>
        </a:solidFill>
        <a:ln>
          <a:solidFill>
            <a:schemeClr val="tx1"/>
          </a:solidFill>
        </a:ln>
      </dgm:spPr>
      <dgm:t>
        <a:bodyPr/>
        <a:lstStyle/>
        <a:p>
          <a:r>
            <a:rPr lang="en-US" b="1" dirty="0" smtClean="0">
              <a:solidFill>
                <a:schemeClr val="tx1"/>
              </a:solidFill>
            </a:rPr>
            <a:t>Definitions Vol 1</a:t>
          </a:r>
          <a:endParaRPr lang="en-US" b="1" dirty="0">
            <a:solidFill>
              <a:schemeClr val="tx1"/>
            </a:solidFill>
          </a:endParaRPr>
        </a:p>
      </dgm:t>
    </dgm:pt>
    <dgm:pt modelId="{1102D527-CD20-7749-890A-DA3551536CAA}" type="parTrans" cxnId="{2797209C-A6FC-9945-A8C9-BE21948FA2A9}">
      <dgm:prSet/>
      <dgm:spPr/>
      <dgm:t>
        <a:bodyPr/>
        <a:lstStyle/>
        <a:p>
          <a:endParaRPr lang="en-US" b="1">
            <a:solidFill>
              <a:schemeClr val="tx1"/>
            </a:solidFill>
          </a:endParaRPr>
        </a:p>
      </dgm:t>
    </dgm:pt>
    <dgm:pt modelId="{6C4D2057-D153-4D44-82AC-8E8017E3C045}" type="sibTrans" cxnId="{2797209C-A6FC-9945-A8C9-BE21948FA2A9}">
      <dgm:prSet/>
      <dgm:spPr/>
      <dgm:t>
        <a:bodyPr/>
        <a:lstStyle/>
        <a:p>
          <a:endParaRPr lang="en-US"/>
        </a:p>
      </dgm:t>
    </dgm:pt>
    <dgm:pt modelId="{278F07A7-BA4D-B742-9698-4DD77C424C80}">
      <dgm:prSet phldrT="[Text]"/>
      <dgm:spPr>
        <a:solidFill>
          <a:schemeClr val="accent1">
            <a:lumMod val="60000"/>
            <a:lumOff val="40000"/>
          </a:schemeClr>
        </a:solidFill>
        <a:ln>
          <a:solidFill>
            <a:schemeClr val="tx1"/>
          </a:solidFill>
        </a:ln>
      </dgm:spPr>
      <dgm:t>
        <a:bodyPr/>
        <a:lstStyle/>
        <a:p>
          <a:r>
            <a:rPr lang="en-US" b="1" dirty="0" smtClean="0">
              <a:solidFill>
                <a:schemeClr val="tx1"/>
              </a:solidFill>
            </a:rPr>
            <a:t>Taxonomy Vol 2</a:t>
          </a:r>
          <a:endParaRPr lang="en-US" b="1" dirty="0">
            <a:solidFill>
              <a:schemeClr val="tx1"/>
            </a:solidFill>
          </a:endParaRPr>
        </a:p>
      </dgm:t>
    </dgm:pt>
    <dgm:pt modelId="{119C1717-AC26-C441-AD5A-53446425702D}" type="parTrans" cxnId="{CD365AE2-1601-A445-8203-5869B1B75130}">
      <dgm:prSet/>
      <dgm:spPr/>
      <dgm:t>
        <a:bodyPr/>
        <a:lstStyle/>
        <a:p>
          <a:endParaRPr lang="en-US" b="1">
            <a:solidFill>
              <a:schemeClr val="tx1"/>
            </a:solidFill>
          </a:endParaRPr>
        </a:p>
      </dgm:t>
    </dgm:pt>
    <dgm:pt modelId="{F35589E1-3158-AE4E-8D4B-3241B1BBE04E}" type="sibTrans" cxnId="{CD365AE2-1601-A445-8203-5869B1B75130}">
      <dgm:prSet/>
      <dgm:spPr/>
      <dgm:t>
        <a:bodyPr/>
        <a:lstStyle/>
        <a:p>
          <a:endParaRPr lang="en-US"/>
        </a:p>
      </dgm:t>
    </dgm:pt>
    <dgm:pt modelId="{4889FE24-CA4B-DE4B-A1F3-E82D06D67769}">
      <dgm:prSet phldrT="[Text]">
        <dgm:style>
          <a:lnRef idx="1">
            <a:schemeClr val="accent4"/>
          </a:lnRef>
          <a:fillRef idx="2">
            <a:schemeClr val="accent4"/>
          </a:fillRef>
          <a:effectRef idx="1">
            <a:schemeClr val="accent4"/>
          </a:effectRef>
          <a:fontRef idx="minor">
            <a:schemeClr val="dk1"/>
          </a:fontRef>
        </dgm:style>
      </dgm:prSet>
      <dgm:spPr>
        <a:solidFill>
          <a:schemeClr val="accent4">
            <a:lumMod val="20000"/>
            <a:lumOff val="80000"/>
          </a:schemeClr>
        </a:solidFill>
      </dgm:spPr>
      <dgm:t>
        <a:bodyPr/>
        <a:lstStyle/>
        <a:p>
          <a:r>
            <a:rPr lang="en-US" b="1" dirty="0" smtClean="0">
              <a:solidFill>
                <a:schemeClr val="tx1"/>
              </a:solidFill>
            </a:rPr>
            <a:t>Cloudmesh</a:t>
          </a:r>
        </a:p>
        <a:p>
          <a:r>
            <a:rPr lang="en-US" b="1" dirty="0" smtClean="0">
              <a:solidFill>
                <a:schemeClr val="tx1"/>
              </a:solidFill>
            </a:rPr>
            <a:t>&amp; Cloudmesh Comet</a:t>
          </a:r>
          <a:endParaRPr lang="en-US" b="1" dirty="0">
            <a:solidFill>
              <a:schemeClr val="tx1"/>
            </a:solidFill>
          </a:endParaRPr>
        </a:p>
      </dgm:t>
    </dgm:pt>
    <dgm:pt modelId="{496A563F-46D4-4642-9B67-B40CE2E991EA}" type="parTrans" cxnId="{E2DB6E2F-DFC8-2E49-8C72-C522DF4EE99A}">
      <dgm:prSet/>
      <dgm:spPr/>
      <dgm:t>
        <a:bodyPr/>
        <a:lstStyle/>
        <a:p>
          <a:endParaRPr lang="en-US" b="1">
            <a:solidFill>
              <a:schemeClr val="tx1"/>
            </a:solidFill>
          </a:endParaRPr>
        </a:p>
      </dgm:t>
    </dgm:pt>
    <dgm:pt modelId="{0221A6B7-8A40-F04D-8144-A7EC540C9AA6}" type="sibTrans" cxnId="{E2DB6E2F-DFC8-2E49-8C72-C522DF4EE99A}">
      <dgm:prSet/>
      <dgm:spPr/>
      <dgm:t>
        <a:bodyPr/>
        <a:lstStyle/>
        <a:p>
          <a:endParaRPr lang="en-US"/>
        </a:p>
      </dgm:t>
    </dgm:pt>
    <dgm:pt modelId="{F6F38FC0-A4E5-B646-9A84-C373C41DF1CE}" type="pres">
      <dgm:prSet presAssocID="{1E48DC9B-8AEC-824F-BB8B-9ABE07ABB915}" presName="Name0" presStyleCnt="0">
        <dgm:presLayoutVars>
          <dgm:chMax val="1"/>
          <dgm:dir/>
          <dgm:animLvl val="ctr"/>
          <dgm:resizeHandles val="exact"/>
        </dgm:presLayoutVars>
      </dgm:prSet>
      <dgm:spPr/>
      <dgm:t>
        <a:bodyPr/>
        <a:lstStyle/>
        <a:p>
          <a:endParaRPr lang="en-US"/>
        </a:p>
      </dgm:t>
    </dgm:pt>
    <dgm:pt modelId="{7BB5B147-2679-F04C-98FC-8C03DEC8B2EC}" type="pres">
      <dgm:prSet presAssocID="{098F245A-89A8-9944-86B4-2F05174A6CA1}" presName="centerShape" presStyleLbl="node0" presStyleIdx="0" presStyleCnt="1"/>
      <dgm:spPr/>
      <dgm:t>
        <a:bodyPr/>
        <a:lstStyle/>
        <a:p>
          <a:endParaRPr lang="en-US"/>
        </a:p>
      </dgm:t>
    </dgm:pt>
    <dgm:pt modelId="{DCE4EF74-2075-0C43-9259-AF714B54E5A1}" type="pres">
      <dgm:prSet presAssocID="{1102D527-CD20-7749-890A-DA3551536CAA}" presName="parTrans" presStyleLbl="sibTrans2D1" presStyleIdx="0" presStyleCnt="6"/>
      <dgm:spPr>
        <a:prstGeom prst="roundRect">
          <a:avLst/>
        </a:prstGeom>
      </dgm:spPr>
      <dgm:t>
        <a:bodyPr/>
        <a:lstStyle/>
        <a:p>
          <a:endParaRPr lang="en-US"/>
        </a:p>
      </dgm:t>
    </dgm:pt>
    <dgm:pt modelId="{1317D1EC-F994-4D45-8C40-16335A77B695}" type="pres">
      <dgm:prSet presAssocID="{1102D527-CD20-7749-890A-DA3551536CAA}" presName="connectorText" presStyleLbl="sibTrans2D1" presStyleIdx="0" presStyleCnt="6"/>
      <dgm:spPr/>
      <dgm:t>
        <a:bodyPr/>
        <a:lstStyle/>
        <a:p>
          <a:endParaRPr lang="en-US"/>
        </a:p>
      </dgm:t>
    </dgm:pt>
    <dgm:pt modelId="{EE71E6D9-D675-5F47-91E0-5AB9CB1DAC30}" type="pres">
      <dgm:prSet presAssocID="{790CAC4C-F278-1D41-A9FF-02F67EAC090E}" presName="node" presStyleLbl="node1" presStyleIdx="0" presStyleCnt="6">
        <dgm:presLayoutVars>
          <dgm:bulletEnabled val="1"/>
        </dgm:presLayoutVars>
      </dgm:prSet>
      <dgm:spPr/>
      <dgm:t>
        <a:bodyPr/>
        <a:lstStyle/>
        <a:p>
          <a:endParaRPr lang="en-US"/>
        </a:p>
      </dgm:t>
    </dgm:pt>
    <dgm:pt modelId="{45F03874-B0CC-FC49-871A-B54E1213DEA0}" type="pres">
      <dgm:prSet presAssocID="{119C1717-AC26-C441-AD5A-53446425702D}" presName="parTrans" presStyleLbl="sibTrans2D1" presStyleIdx="1" presStyleCnt="6"/>
      <dgm:spPr>
        <a:prstGeom prst="roundRect">
          <a:avLst/>
        </a:prstGeom>
      </dgm:spPr>
      <dgm:t>
        <a:bodyPr/>
        <a:lstStyle/>
        <a:p>
          <a:endParaRPr lang="en-US"/>
        </a:p>
      </dgm:t>
    </dgm:pt>
    <dgm:pt modelId="{988C9AED-583E-3144-99E5-17721CA7B325}" type="pres">
      <dgm:prSet presAssocID="{119C1717-AC26-C441-AD5A-53446425702D}" presName="connectorText" presStyleLbl="sibTrans2D1" presStyleIdx="1" presStyleCnt="6"/>
      <dgm:spPr/>
      <dgm:t>
        <a:bodyPr/>
        <a:lstStyle/>
        <a:p>
          <a:endParaRPr lang="en-US"/>
        </a:p>
      </dgm:t>
    </dgm:pt>
    <dgm:pt modelId="{4E7D0E4F-D4BE-7C4B-9411-2A93D0263A62}" type="pres">
      <dgm:prSet presAssocID="{278F07A7-BA4D-B742-9698-4DD77C424C80}" presName="node" presStyleLbl="node1" presStyleIdx="1" presStyleCnt="6">
        <dgm:presLayoutVars>
          <dgm:bulletEnabled val="1"/>
        </dgm:presLayoutVars>
      </dgm:prSet>
      <dgm:spPr/>
      <dgm:t>
        <a:bodyPr/>
        <a:lstStyle/>
        <a:p>
          <a:endParaRPr lang="en-US"/>
        </a:p>
      </dgm:t>
    </dgm:pt>
    <dgm:pt modelId="{D1C053FB-A462-B844-A82D-FD6435263DB1}" type="pres">
      <dgm:prSet presAssocID="{83EB5EE7-AD1E-5D46-969A-F9C1F9A88D1E}" presName="parTrans" presStyleLbl="sibTrans2D1" presStyleIdx="2" presStyleCnt="6"/>
      <dgm:spPr>
        <a:prstGeom prst="roundRect">
          <a:avLst/>
        </a:prstGeom>
      </dgm:spPr>
      <dgm:t>
        <a:bodyPr/>
        <a:lstStyle/>
        <a:p>
          <a:endParaRPr lang="en-US"/>
        </a:p>
      </dgm:t>
    </dgm:pt>
    <dgm:pt modelId="{5CEC7738-725C-7C4C-B1DF-79021D3CF647}" type="pres">
      <dgm:prSet presAssocID="{83EB5EE7-AD1E-5D46-969A-F9C1F9A88D1E}" presName="connectorText" presStyleLbl="sibTrans2D1" presStyleIdx="2" presStyleCnt="6"/>
      <dgm:spPr/>
      <dgm:t>
        <a:bodyPr/>
        <a:lstStyle/>
        <a:p>
          <a:endParaRPr lang="en-US"/>
        </a:p>
      </dgm:t>
    </dgm:pt>
    <dgm:pt modelId="{86FDE2AB-DA37-2B4B-AE56-086A42EDF5F2}" type="pres">
      <dgm:prSet presAssocID="{AFBED2B1-97DB-2445-B773-BC82AB3FD507}" presName="node" presStyleLbl="node1" presStyleIdx="2" presStyleCnt="6">
        <dgm:presLayoutVars>
          <dgm:bulletEnabled val="1"/>
        </dgm:presLayoutVars>
      </dgm:prSet>
      <dgm:spPr/>
      <dgm:t>
        <a:bodyPr/>
        <a:lstStyle/>
        <a:p>
          <a:endParaRPr lang="en-US"/>
        </a:p>
      </dgm:t>
    </dgm:pt>
    <dgm:pt modelId="{6A574083-5CD2-0441-9D60-7D0F22936389}" type="pres">
      <dgm:prSet presAssocID="{B93A793D-41E8-4842-AFD6-B1D62C429F08}" presName="parTrans" presStyleLbl="sibTrans2D1" presStyleIdx="3" presStyleCnt="6"/>
      <dgm:spPr>
        <a:prstGeom prst="roundRect">
          <a:avLst/>
        </a:prstGeom>
      </dgm:spPr>
      <dgm:t>
        <a:bodyPr/>
        <a:lstStyle/>
        <a:p>
          <a:endParaRPr lang="en-US"/>
        </a:p>
      </dgm:t>
    </dgm:pt>
    <dgm:pt modelId="{54A8A9B9-35C7-3A49-AF55-ED94EDD5AD00}" type="pres">
      <dgm:prSet presAssocID="{B93A793D-41E8-4842-AFD6-B1D62C429F08}" presName="connectorText" presStyleLbl="sibTrans2D1" presStyleIdx="3" presStyleCnt="6"/>
      <dgm:spPr/>
      <dgm:t>
        <a:bodyPr/>
        <a:lstStyle/>
        <a:p>
          <a:endParaRPr lang="en-US"/>
        </a:p>
      </dgm:t>
    </dgm:pt>
    <dgm:pt modelId="{D5F052ED-A0D1-4A43-A37C-875EDA4CB4E7}" type="pres">
      <dgm:prSet presAssocID="{8424AD9B-B1CA-D54A-B073-4FB02B6F625C}" presName="node" presStyleLbl="node1" presStyleIdx="3" presStyleCnt="6">
        <dgm:presLayoutVars>
          <dgm:bulletEnabled val="1"/>
        </dgm:presLayoutVars>
      </dgm:prSet>
      <dgm:spPr/>
      <dgm:t>
        <a:bodyPr/>
        <a:lstStyle/>
        <a:p>
          <a:endParaRPr lang="en-US"/>
        </a:p>
      </dgm:t>
    </dgm:pt>
    <dgm:pt modelId="{2BEA8992-97D6-AF4B-8789-C23A9D6CE1E5}" type="pres">
      <dgm:prSet presAssocID="{B27BCD2D-8AEA-7241-A435-C45249FB1FA4}" presName="parTrans" presStyleLbl="sibTrans2D1" presStyleIdx="4" presStyleCnt="6"/>
      <dgm:spPr>
        <a:prstGeom prst="roundRect">
          <a:avLst/>
        </a:prstGeom>
      </dgm:spPr>
      <dgm:t>
        <a:bodyPr/>
        <a:lstStyle/>
        <a:p>
          <a:endParaRPr lang="en-US"/>
        </a:p>
      </dgm:t>
    </dgm:pt>
    <dgm:pt modelId="{3270A21E-419F-3E43-B000-8DCABA485C1D}" type="pres">
      <dgm:prSet presAssocID="{B27BCD2D-8AEA-7241-A435-C45249FB1FA4}" presName="connectorText" presStyleLbl="sibTrans2D1" presStyleIdx="4" presStyleCnt="6"/>
      <dgm:spPr/>
      <dgm:t>
        <a:bodyPr/>
        <a:lstStyle/>
        <a:p>
          <a:endParaRPr lang="en-US"/>
        </a:p>
      </dgm:t>
    </dgm:pt>
    <dgm:pt modelId="{D76BEABF-9A19-784D-9DA9-F8CE2AD4775B}" type="pres">
      <dgm:prSet presAssocID="{1EF07E4F-A55E-634B-A1B1-9F02B87570B2}" presName="node" presStyleLbl="node1" presStyleIdx="4" presStyleCnt="6">
        <dgm:presLayoutVars>
          <dgm:bulletEnabled val="1"/>
        </dgm:presLayoutVars>
      </dgm:prSet>
      <dgm:spPr/>
      <dgm:t>
        <a:bodyPr/>
        <a:lstStyle/>
        <a:p>
          <a:endParaRPr lang="en-US"/>
        </a:p>
      </dgm:t>
    </dgm:pt>
    <dgm:pt modelId="{8A490110-FC4C-3345-AFCF-938A3EB1DA99}" type="pres">
      <dgm:prSet presAssocID="{496A563F-46D4-4642-9B67-B40CE2E991EA}" presName="parTrans" presStyleLbl="sibTrans2D1" presStyleIdx="5" presStyleCnt="6"/>
      <dgm:spPr>
        <a:prstGeom prst="roundRect">
          <a:avLst/>
        </a:prstGeom>
      </dgm:spPr>
      <dgm:t>
        <a:bodyPr/>
        <a:lstStyle/>
        <a:p>
          <a:endParaRPr lang="en-US"/>
        </a:p>
      </dgm:t>
    </dgm:pt>
    <dgm:pt modelId="{6762E054-E0D3-2F49-9F47-EEB830087846}" type="pres">
      <dgm:prSet presAssocID="{496A563F-46D4-4642-9B67-B40CE2E991EA}" presName="connectorText" presStyleLbl="sibTrans2D1" presStyleIdx="5" presStyleCnt="6"/>
      <dgm:spPr/>
      <dgm:t>
        <a:bodyPr/>
        <a:lstStyle/>
        <a:p>
          <a:endParaRPr lang="en-US"/>
        </a:p>
      </dgm:t>
    </dgm:pt>
    <dgm:pt modelId="{D20D3143-A724-4941-808A-5E14AC078951}" type="pres">
      <dgm:prSet presAssocID="{4889FE24-CA4B-DE4B-A1F3-E82D06D67769}" presName="node" presStyleLbl="node1" presStyleIdx="5" presStyleCnt="6">
        <dgm:presLayoutVars>
          <dgm:bulletEnabled val="1"/>
        </dgm:presLayoutVars>
      </dgm:prSet>
      <dgm:spPr/>
      <dgm:t>
        <a:bodyPr/>
        <a:lstStyle/>
        <a:p>
          <a:endParaRPr lang="en-US"/>
        </a:p>
      </dgm:t>
    </dgm:pt>
  </dgm:ptLst>
  <dgm:cxnLst>
    <dgm:cxn modelId="{C5DE05BD-3138-744C-8BA9-19800A94E1AF}" srcId="{1E48DC9B-8AEC-824F-BB8B-9ABE07ABB915}" destId="{098F245A-89A8-9944-86B4-2F05174A6CA1}" srcOrd="0" destOrd="0" parTransId="{C249C77F-D649-584E-9788-6BDD855D7A58}" sibTransId="{910C192A-9FC5-2C4B-9B89-291097AEC08B}"/>
    <dgm:cxn modelId="{2451EE95-9A03-1E4C-88A1-63A13689AB2E}" type="presOf" srcId="{1EF07E4F-A55E-634B-A1B1-9F02B87570B2}" destId="{D76BEABF-9A19-784D-9DA9-F8CE2AD4775B}" srcOrd="0" destOrd="0" presId="urn:microsoft.com/office/officeart/2005/8/layout/radial5"/>
    <dgm:cxn modelId="{BCEA2D1C-39DC-2A42-96ED-B4FAACFC3CB7}" type="presOf" srcId="{496A563F-46D4-4642-9B67-B40CE2E991EA}" destId="{8A490110-FC4C-3345-AFCF-938A3EB1DA99}" srcOrd="0" destOrd="0" presId="urn:microsoft.com/office/officeart/2005/8/layout/radial5"/>
    <dgm:cxn modelId="{E2DB6E2F-DFC8-2E49-8C72-C522DF4EE99A}" srcId="{098F245A-89A8-9944-86B4-2F05174A6CA1}" destId="{4889FE24-CA4B-DE4B-A1F3-E82D06D67769}" srcOrd="5" destOrd="0" parTransId="{496A563F-46D4-4642-9B67-B40CE2E991EA}" sibTransId="{0221A6B7-8A40-F04D-8144-A7EC540C9AA6}"/>
    <dgm:cxn modelId="{C2D810CC-6FC7-4646-9B7E-9E937AB87912}" type="presOf" srcId="{83EB5EE7-AD1E-5D46-969A-F9C1F9A88D1E}" destId="{5CEC7738-725C-7C4C-B1DF-79021D3CF647}" srcOrd="1" destOrd="0" presId="urn:microsoft.com/office/officeart/2005/8/layout/radial5"/>
    <dgm:cxn modelId="{12CC7E26-35C6-6244-BA48-EE6E8452B9C9}" type="presOf" srcId="{B93A793D-41E8-4842-AFD6-B1D62C429F08}" destId="{54A8A9B9-35C7-3A49-AF55-ED94EDD5AD00}" srcOrd="1" destOrd="0" presId="urn:microsoft.com/office/officeart/2005/8/layout/radial5"/>
    <dgm:cxn modelId="{61B79BEC-A49B-854B-BDB1-52AA0D09D64D}" type="presOf" srcId="{1102D527-CD20-7749-890A-DA3551536CAA}" destId="{DCE4EF74-2075-0C43-9259-AF714B54E5A1}" srcOrd="0" destOrd="0" presId="urn:microsoft.com/office/officeart/2005/8/layout/radial5"/>
    <dgm:cxn modelId="{857EB1D6-9084-3E4F-B4C2-4BAA6AC2CC17}" type="presOf" srcId="{790CAC4C-F278-1D41-A9FF-02F67EAC090E}" destId="{EE71E6D9-D675-5F47-91E0-5AB9CB1DAC30}" srcOrd="0" destOrd="0" presId="urn:microsoft.com/office/officeart/2005/8/layout/radial5"/>
    <dgm:cxn modelId="{6ABDFD63-DBAD-DA46-B20C-DBF65F4BB411}" type="presOf" srcId="{278F07A7-BA4D-B742-9698-4DD77C424C80}" destId="{4E7D0E4F-D4BE-7C4B-9411-2A93D0263A62}" srcOrd="0" destOrd="0" presId="urn:microsoft.com/office/officeart/2005/8/layout/radial5"/>
    <dgm:cxn modelId="{E5A988BD-7C62-7846-B619-185E69E8B777}" type="presOf" srcId="{1102D527-CD20-7749-890A-DA3551536CAA}" destId="{1317D1EC-F994-4D45-8C40-16335A77B695}" srcOrd="1" destOrd="0" presId="urn:microsoft.com/office/officeart/2005/8/layout/radial5"/>
    <dgm:cxn modelId="{5C9AE3E1-2465-0242-95CC-487CF4E43A46}" type="presOf" srcId="{B27BCD2D-8AEA-7241-A435-C45249FB1FA4}" destId="{2BEA8992-97D6-AF4B-8789-C23A9D6CE1E5}" srcOrd="0" destOrd="0" presId="urn:microsoft.com/office/officeart/2005/8/layout/radial5"/>
    <dgm:cxn modelId="{FE792018-1BC5-7B42-BB17-9BC50E3508C5}" type="presOf" srcId="{B93A793D-41E8-4842-AFD6-B1D62C429F08}" destId="{6A574083-5CD2-0441-9D60-7D0F22936389}" srcOrd="0" destOrd="0" presId="urn:microsoft.com/office/officeart/2005/8/layout/radial5"/>
    <dgm:cxn modelId="{6CD102DA-C73F-0644-9220-EC6DEE08D8B1}" srcId="{098F245A-89A8-9944-86B4-2F05174A6CA1}" destId="{1EF07E4F-A55E-634B-A1B1-9F02B87570B2}" srcOrd="4" destOrd="0" parTransId="{B27BCD2D-8AEA-7241-A435-C45249FB1FA4}" sibTransId="{E1CC981E-DA0C-9A40-B110-78E716B40602}"/>
    <dgm:cxn modelId="{1901B43F-366D-FE4E-9E3C-4D4C29182B03}" type="presOf" srcId="{8424AD9B-B1CA-D54A-B073-4FB02B6F625C}" destId="{D5F052ED-A0D1-4A43-A37C-875EDA4CB4E7}" srcOrd="0" destOrd="0" presId="urn:microsoft.com/office/officeart/2005/8/layout/radial5"/>
    <dgm:cxn modelId="{6C6A5AE0-8823-E543-8BF7-05E7F6A73D45}" srcId="{098F245A-89A8-9944-86B4-2F05174A6CA1}" destId="{AFBED2B1-97DB-2445-B773-BC82AB3FD507}" srcOrd="2" destOrd="0" parTransId="{83EB5EE7-AD1E-5D46-969A-F9C1F9A88D1E}" sibTransId="{7F2A0289-A15A-2241-B89B-6C21C9E7DDD5}"/>
    <dgm:cxn modelId="{CD365AE2-1601-A445-8203-5869B1B75130}" srcId="{098F245A-89A8-9944-86B4-2F05174A6CA1}" destId="{278F07A7-BA4D-B742-9698-4DD77C424C80}" srcOrd="1" destOrd="0" parTransId="{119C1717-AC26-C441-AD5A-53446425702D}" sibTransId="{F35589E1-3158-AE4E-8D4B-3241B1BBE04E}"/>
    <dgm:cxn modelId="{5D5EC7D4-04DA-F442-9BA1-89815F4BC9E6}" type="presOf" srcId="{4889FE24-CA4B-DE4B-A1F3-E82D06D67769}" destId="{D20D3143-A724-4941-808A-5E14AC078951}" srcOrd="0" destOrd="0" presId="urn:microsoft.com/office/officeart/2005/8/layout/radial5"/>
    <dgm:cxn modelId="{3D0D6ACD-C96F-464E-B98C-D15371E91F23}" type="presOf" srcId="{1E48DC9B-8AEC-824F-BB8B-9ABE07ABB915}" destId="{F6F38FC0-A4E5-B646-9A84-C373C41DF1CE}" srcOrd="0" destOrd="0" presId="urn:microsoft.com/office/officeart/2005/8/layout/radial5"/>
    <dgm:cxn modelId="{DECC6900-DDFE-4D44-B800-97CA57F553AC}" type="presOf" srcId="{119C1717-AC26-C441-AD5A-53446425702D}" destId="{45F03874-B0CC-FC49-871A-B54E1213DEA0}" srcOrd="0" destOrd="0" presId="urn:microsoft.com/office/officeart/2005/8/layout/radial5"/>
    <dgm:cxn modelId="{9834D983-5B04-F74C-98BC-4BE7D246A44E}" type="presOf" srcId="{098F245A-89A8-9944-86B4-2F05174A6CA1}" destId="{7BB5B147-2679-F04C-98FC-8C03DEC8B2EC}" srcOrd="0" destOrd="0" presId="urn:microsoft.com/office/officeart/2005/8/layout/radial5"/>
    <dgm:cxn modelId="{203E5BC6-AC3A-EB4E-AF8D-EDBA64F0EBE1}" srcId="{098F245A-89A8-9944-86B4-2F05174A6CA1}" destId="{8424AD9B-B1CA-D54A-B073-4FB02B6F625C}" srcOrd="3" destOrd="0" parTransId="{B93A793D-41E8-4842-AFD6-B1D62C429F08}" sibTransId="{213D9261-9D5E-DA4B-8A5F-5FCCA9C72834}"/>
    <dgm:cxn modelId="{9FC02C03-A1BB-E941-A90C-A3D516D73856}" type="presOf" srcId="{AFBED2B1-97DB-2445-B773-BC82AB3FD507}" destId="{86FDE2AB-DA37-2B4B-AE56-086A42EDF5F2}" srcOrd="0" destOrd="0" presId="urn:microsoft.com/office/officeart/2005/8/layout/radial5"/>
    <dgm:cxn modelId="{16573F3F-0EC9-C74D-BA03-C679A7F4E181}" type="presOf" srcId="{B27BCD2D-8AEA-7241-A435-C45249FB1FA4}" destId="{3270A21E-419F-3E43-B000-8DCABA485C1D}" srcOrd="1" destOrd="0" presId="urn:microsoft.com/office/officeart/2005/8/layout/radial5"/>
    <dgm:cxn modelId="{0BB4FD3F-3A81-4B4F-AF2F-9F9D74C5633C}" type="presOf" srcId="{83EB5EE7-AD1E-5D46-969A-F9C1F9A88D1E}" destId="{D1C053FB-A462-B844-A82D-FD6435263DB1}" srcOrd="0" destOrd="0" presId="urn:microsoft.com/office/officeart/2005/8/layout/radial5"/>
    <dgm:cxn modelId="{F6AFD9D3-C180-674F-80F9-B7263553D341}" type="presOf" srcId="{496A563F-46D4-4642-9B67-B40CE2E991EA}" destId="{6762E054-E0D3-2F49-9F47-EEB830087846}" srcOrd="1" destOrd="0" presId="urn:microsoft.com/office/officeart/2005/8/layout/radial5"/>
    <dgm:cxn modelId="{5CB6EA10-857E-7741-81A1-1B159B6E286A}" type="presOf" srcId="{119C1717-AC26-C441-AD5A-53446425702D}" destId="{988C9AED-583E-3144-99E5-17721CA7B325}" srcOrd="1" destOrd="0" presId="urn:microsoft.com/office/officeart/2005/8/layout/radial5"/>
    <dgm:cxn modelId="{2797209C-A6FC-9945-A8C9-BE21948FA2A9}" srcId="{098F245A-89A8-9944-86B4-2F05174A6CA1}" destId="{790CAC4C-F278-1D41-A9FF-02F67EAC090E}" srcOrd="0" destOrd="0" parTransId="{1102D527-CD20-7749-890A-DA3551536CAA}" sibTransId="{6C4D2057-D153-4D44-82AC-8E8017E3C045}"/>
    <dgm:cxn modelId="{029002D9-C857-1C4D-B979-F77FAE100D95}" type="presParOf" srcId="{F6F38FC0-A4E5-B646-9A84-C373C41DF1CE}" destId="{7BB5B147-2679-F04C-98FC-8C03DEC8B2EC}" srcOrd="0" destOrd="0" presId="urn:microsoft.com/office/officeart/2005/8/layout/radial5"/>
    <dgm:cxn modelId="{BBE98216-5F52-4341-801A-918122909585}" type="presParOf" srcId="{F6F38FC0-A4E5-B646-9A84-C373C41DF1CE}" destId="{DCE4EF74-2075-0C43-9259-AF714B54E5A1}" srcOrd="1" destOrd="0" presId="urn:microsoft.com/office/officeart/2005/8/layout/radial5"/>
    <dgm:cxn modelId="{3B60B62A-CB48-B742-BB9A-BE0A754BC9DF}" type="presParOf" srcId="{DCE4EF74-2075-0C43-9259-AF714B54E5A1}" destId="{1317D1EC-F994-4D45-8C40-16335A77B695}" srcOrd="0" destOrd="0" presId="urn:microsoft.com/office/officeart/2005/8/layout/radial5"/>
    <dgm:cxn modelId="{537528B9-C01A-8B49-87D0-E910433871A7}" type="presParOf" srcId="{F6F38FC0-A4E5-B646-9A84-C373C41DF1CE}" destId="{EE71E6D9-D675-5F47-91E0-5AB9CB1DAC30}" srcOrd="2" destOrd="0" presId="urn:microsoft.com/office/officeart/2005/8/layout/radial5"/>
    <dgm:cxn modelId="{754BD768-062E-FF43-AEBB-ADBF9862B1DB}" type="presParOf" srcId="{F6F38FC0-A4E5-B646-9A84-C373C41DF1CE}" destId="{45F03874-B0CC-FC49-871A-B54E1213DEA0}" srcOrd="3" destOrd="0" presId="urn:microsoft.com/office/officeart/2005/8/layout/radial5"/>
    <dgm:cxn modelId="{E9A4ADCD-4EB2-E140-96FE-E47399D5B3F6}" type="presParOf" srcId="{45F03874-B0CC-FC49-871A-B54E1213DEA0}" destId="{988C9AED-583E-3144-99E5-17721CA7B325}" srcOrd="0" destOrd="0" presId="urn:microsoft.com/office/officeart/2005/8/layout/radial5"/>
    <dgm:cxn modelId="{592871D3-075B-3D4E-A49D-2A674FE689F5}" type="presParOf" srcId="{F6F38FC0-A4E5-B646-9A84-C373C41DF1CE}" destId="{4E7D0E4F-D4BE-7C4B-9411-2A93D0263A62}" srcOrd="4" destOrd="0" presId="urn:microsoft.com/office/officeart/2005/8/layout/radial5"/>
    <dgm:cxn modelId="{40B914E3-AA76-B244-8C19-B5C9DF2C459D}" type="presParOf" srcId="{F6F38FC0-A4E5-B646-9A84-C373C41DF1CE}" destId="{D1C053FB-A462-B844-A82D-FD6435263DB1}" srcOrd="5" destOrd="0" presId="urn:microsoft.com/office/officeart/2005/8/layout/radial5"/>
    <dgm:cxn modelId="{F1A44D1B-3C35-3148-915C-5D68E7615BEA}" type="presParOf" srcId="{D1C053FB-A462-B844-A82D-FD6435263DB1}" destId="{5CEC7738-725C-7C4C-B1DF-79021D3CF647}" srcOrd="0" destOrd="0" presId="urn:microsoft.com/office/officeart/2005/8/layout/radial5"/>
    <dgm:cxn modelId="{36FC3FA6-50BF-E544-A3E3-64C34B361250}" type="presParOf" srcId="{F6F38FC0-A4E5-B646-9A84-C373C41DF1CE}" destId="{86FDE2AB-DA37-2B4B-AE56-086A42EDF5F2}" srcOrd="6" destOrd="0" presId="urn:microsoft.com/office/officeart/2005/8/layout/radial5"/>
    <dgm:cxn modelId="{36279A2E-3301-8248-985C-AAEBBE220FA9}" type="presParOf" srcId="{F6F38FC0-A4E5-B646-9A84-C373C41DF1CE}" destId="{6A574083-5CD2-0441-9D60-7D0F22936389}" srcOrd="7" destOrd="0" presId="urn:microsoft.com/office/officeart/2005/8/layout/radial5"/>
    <dgm:cxn modelId="{EC1D37A4-FEAB-EA49-8738-321F5887787D}" type="presParOf" srcId="{6A574083-5CD2-0441-9D60-7D0F22936389}" destId="{54A8A9B9-35C7-3A49-AF55-ED94EDD5AD00}" srcOrd="0" destOrd="0" presId="urn:microsoft.com/office/officeart/2005/8/layout/radial5"/>
    <dgm:cxn modelId="{1914F46B-2C6E-8748-B90A-4797C15747AB}" type="presParOf" srcId="{F6F38FC0-A4E5-B646-9A84-C373C41DF1CE}" destId="{D5F052ED-A0D1-4A43-A37C-875EDA4CB4E7}" srcOrd="8" destOrd="0" presId="urn:microsoft.com/office/officeart/2005/8/layout/radial5"/>
    <dgm:cxn modelId="{E3D7E535-E475-E74E-B988-3C44F2CCF55F}" type="presParOf" srcId="{F6F38FC0-A4E5-B646-9A84-C373C41DF1CE}" destId="{2BEA8992-97D6-AF4B-8789-C23A9D6CE1E5}" srcOrd="9" destOrd="0" presId="urn:microsoft.com/office/officeart/2005/8/layout/radial5"/>
    <dgm:cxn modelId="{8974290D-9D27-E74F-8E94-D15B3D512ABA}" type="presParOf" srcId="{2BEA8992-97D6-AF4B-8789-C23A9D6CE1E5}" destId="{3270A21E-419F-3E43-B000-8DCABA485C1D}" srcOrd="0" destOrd="0" presId="urn:microsoft.com/office/officeart/2005/8/layout/radial5"/>
    <dgm:cxn modelId="{5C78E20E-A1FD-2C43-9A9F-1E3737EC51A2}" type="presParOf" srcId="{F6F38FC0-A4E5-B646-9A84-C373C41DF1CE}" destId="{D76BEABF-9A19-784D-9DA9-F8CE2AD4775B}" srcOrd="10" destOrd="0" presId="urn:microsoft.com/office/officeart/2005/8/layout/radial5"/>
    <dgm:cxn modelId="{EC792F12-DFD5-7242-9CA6-C8E57E63C595}" type="presParOf" srcId="{F6F38FC0-A4E5-B646-9A84-C373C41DF1CE}" destId="{8A490110-FC4C-3345-AFCF-938A3EB1DA99}" srcOrd="11" destOrd="0" presId="urn:microsoft.com/office/officeart/2005/8/layout/radial5"/>
    <dgm:cxn modelId="{4A546CD2-85C1-2F4D-A10D-7ACD852CFF36}" type="presParOf" srcId="{8A490110-FC4C-3345-AFCF-938A3EB1DA99}" destId="{6762E054-E0D3-2F49-9F47-EEB830087846}" srcOrd="0" destOrd="0" presId="urn:microsoft.com/office/officeart/2005/8/layout/radial5"/>
    <dgm:cxn modelId="{149C4A84-D7DC-194D-A733-3B7533BC77B5}" type="presParOf" srcId="{F6F38FC0-A4E5-B646-9A84-C373C41DF1CE}" destId="{D20D3143-A724-4941-808A-5E14AC078951}" srcOrd="12" destOrd="0" presId="urn:microsoft.com/office/officeart/2005/8/layout/radial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D6C4CD32-C6B8-224F-A0AB-3391D493C121}" type="doc">
      <dgm:prSet loTypeId="urn:microsoft.com/office/officeart/2005/8/layout/chevron2" loCatId="" qsTypeId="urn:microsoft.com/office/officeart/2005/8/quickstyle/simple4" qsCatId="simple" csTypeId="urn:microsoft.com/office/officeart/2005/8/colors/colorful1" csCatId="colorful" phldr="1"/>
      <dgm:spPr/>
      <dgm:t>
        <a:bodyPr/>
        <a:lstStyle/>
        <a:p>
          <a:endParaRPr lang="en-US"/>
        </a:p>
      </dgm:t>
    </dgm:pt>
    <dgm:pt modelId="{691F5A60-AADC-6F48-A3D2-745E846AD19E}">
      <dgm:prSet phldrT="[Text]"/>
      <dgm:spPr/>
      <dgm:t>
        <a:bodyPr/>
        <a:lstStyle/>
        <a:p>
          <a:r>
            <a:rPr lang="en-US" dirty="0" smtClean="0"/>
            <a:t> 1</a:t>
          </a:r>
          <a:endParaRPr lang="en-US" dirty="0"/>
        </a:p>
      </dgm:t>
    </dgm:pt>
    <dgm:pt modelId="{50C28511-1B89-6D42-8F04-8862DEE14D90}" type="parTrans" cxnId="{59187F40-7DAB-C845-9E71-B9D922A3C97C}">
      <dgm:prSet/>
      <dgm:spPr/>
      <dgm:t>
        <a:bodyPr/>
        <a:lstStyle/>
        <a:p>
          <a:endParaRPr lang="en-US"/>
        </a:p>
      </dgm:t>
    </dgm:pt>
    <dgm:pt modelId="{D54F81C0-736E-EB47-95B6-8B2320222E83}" type="sibTrans" cxnId="{59187F40-7DAB-C845-9E71-B9D922A3C97C}">
      <dgm:prSet/>
      <dgm:spPr/>
      <dgm:t>
        <a:bodyPr/>
        <a:lstStyle/>
        <a:p>
          <a:endParaRPr lang="en-US"/>
        </a:p>
      </dgm:t>
    </dgm:pt>
    <dgm:pt modelId="{58B1A4AB-B14A-EF42-B26A-9D8E8386074B}">
      <dgm:prSet phldrT="[Text]"/>
      <dgm:spPr/>
      <dgm:t>
        <a:bodyPr/>
        <a:lstStyle/>
        <a:p>
          <a:r>
            <a:rPr lang="en-US" dirty="0" smtClean="0"/>
            <a:t>Interface Requirements</a:t>
          </a:r>
          <a:endParaRPr lang="en-US" dirty="0"/>
        </a:p>
      </dgm:t>
    </dgm:pt>
    <dgm:pt modelId="{8C4AD79D-0C55-D94C-AC55-2FFF7304E58C}" type="parTrans" cxnId="{6D2A01AD-2165-0842-AF40-423873973B46}">
      <dgm:prSet/>
      <dgm:spPr/>
      <dgm:t>
        <a:bodyPr/>
        <a:lstStyle/>
        <a:p>
          <a:endParaRPr lang="en-US"/>
        </a:p>
      </dgm:t>
    </dgm:pt>
    <dgm:pt modelId="{EEB2C7E4-2C9B-EA47-B602-69864989F1B8}" type="sibTrans" cxnId="{6D2A01AD-2165-0842-AF40-423873973B46}">
      <dgm:prSet/>
      <dgm:spPr/>
      <dgm:t>
        <a:bodyPr/>
        <a:lstStyle/>
        <a:p>
          <a:endParaRPr lang="en-US"/>
        </a:p>
      </dgm:t>
    </dgm:pt>
    <dgm:pt modelId="{0BEC44C4-42D4-DD43-8ED2-99977C5CC75E}">
      <dgm:prSet phldrT="[Text]"/>
      <dgm:spPr/>
      <dgm:t>
        <a:bodyPr/>
        <a:lstStyle/>
        <a:p>
          <a:r>
            <a:rPr lang="en-US" dirty="0" smtClean="0"/>
            <a:t> 3</a:t>
          </a:r>
          <a:endParaRPr lang="en-US" dirty="0"/>
        </a:p>
      </dgm:t>
    </dgm:pt>
    <dgm:pt modelId="{4D29FC71-5E17-574E-B8E3-75DE129E3A5F}" type="parTrans" cxnId="{25A39F0B-B602-CE48-A410-10F140B2BAA1}">
      <dgm:prSet/>
      <dgm:spPr/>
      <dgm:t>
        <a:bodyPr/>
        <a:lstStyle/>
        <a:p>
          <a:endParaRPr lang="en-US"/>
        </a:p>
      </dgm:t>
    </dgm:pt>
    <dgm:pt modelId="{A91AAF55-68EF-0A41-A8D9-5CBDDC5C82A0}" type="sibTrans" cxnId="{25A39F0B-B602-CE48-A410-10F140B2BAA1}">
      <dgm:prSet/>
      <dgm:spPr/>
      <dgm:t>
        <a:bodyPr/>
        <a:lstStyle/>
        <a:p>
          <a:endParaRPr lang="en-US"/>
        </a:p>
      </dgm:t>
    </dgm:pt>
    <dgm:pt modelId="{5DE1180E-4DD8-0F49-AC86-ED15384BC954}">
      <dgm:prSet phldrT="[Text]"/>
      <dgm:spPr/>
      <dgm:t>
        <a:bodyPr/>
        <a:lstStyle/>
        <a:p>
          <a:r>
            <a:rPr lang="en-US" dirty="0" smtClean="0"/>
            <a:t>Specification Paradigm</a:t>
          </a:r>
          <a:endParaRPr lang="en-US" dirty="0"/>
        </a:p>
      </dgm:t>
    </dgm:pt>
    <dgm:pt modelId="{DB2FE56F-F2C5-A348-A943-39873F3F7833}" type="parTrans" cxnId="{D94739FF-956D-5E43-AC52-F8D26D7EDE92}">
      <dgm:prSet/>
      <dgm:spPr/>
      <dgm:t>
        <a:bodyPr/>
        <a:lstStyle/>
        <a:p>
          <a:endParaRPr lang="en-US"/>
        </a:p>
      </dgm:t>
    </dgm:pt>
    <dgm:pt modelId="{93E34564-375E-1147-A6E6-89BE435BAFD5}" type="sibTrans" cxnId="{D94739FF-956D-5E43-AC52-F8D26D7EDE92}">
      <dgm:prSet/>
      <dgm:spPr/>
      <dgm:t>
        <a:bodyPr/>
        <a:lstStyle/>
        <a:p>
          <a:endParaRPr lang="en-US"/>
        </a:p>
      </dgm:t>
    </dgm:pt>
    <dgm:pt modelId="{71DBD512-6A3E-6549-B6D1-009EA48E9186}">
      <dgm:prSet phldrT="[Text]"/>
      <dgm:spPr/>
      <dgm:t>
        <a:bodyPr/>
        <a:lstStyle/>
        <a:p>
          <a:r>
            <a:rPr lang="en-US" dirty="0" smtClean="0"/>
            <a:t> 4</a:t>
          </a:r>
          <a:endParaRPr lang="en-US" dirty="0"/>
        </a:p>
      </dgm:t>
    </dgm:pt>
    <dgm:pt modelId="{0FB1F2FA-5DBB-A946-B32F-5ABCFF4817F1}" type="parTrans" cxnId="{181E6562-B114-7E4B-82D1-791E928F5A87}">
      <dgm:prSet/>
      <dgm:spPr/>
      <dgm:t>
        <a:bodyPr/>
        <a:lstStyle/>
        <a:p>
          <a:endParaRPr lang="en-US"/>
        </a:p>
      </dgm:t>
    </dgm:pt>
    <dgm:pt modelId="{5CF080C1-2AB5-BE4D-8242-54FB2CB473B0}" type="sibTrans" cxnId="{181E6562-B114-7E4B-82D1-791E928F5A87}">
      <dgm:prSet/>
      <dgm:spPr/>
      <dgm:t>
        <a:bodyPr/>
        <a:lstStyle/>
        <a:p>
          <a:endParaRPr lang="en-US"/>
        </a:p>
      </dgm:t>
    </dgm:pt>
    <dgm:pt modelId="{4FE2D509-F951-9B45-A56F-34F7337F9C99}">
      <dgm:prSet phldrT="[Text]"/>
      <dgm:spPr/>
      <dgm:t>
        <a:bodyPr/>
        <a:lstStyle/>
        <a:p>
          <a:r>
            <a:rPr lang="en-US" dirty="0" smtClean="0"/>
            <a:t>Specifications</a:t>
          </a:r>
          <a:endParaRPr lang="en-US" dirty="0"/>
        </a:p>
      </dgm:t>
    </dgm:pt>
    <dgm:pt modelId="{E62C87A3-A4CC-174F-88D9-0625DD640C85}" type="parTrans" cxnId="{248AAB35-5AA9-FD4A-944A-99ABB9B9E2C5}">
      <dgm:prSet/>
      <dgm:spPr/>
      <dgm:t>
        <a:bodyPr/>
        <a:lstStyle/>
        <a:p>
          <a:endParaRPr lang="en-US"/>
        </a:p>
      </dgm:t>
    </dgm:pt>
    <dgm:pt modelId="{0A9BE509-2003-0D48-99BA-7F56F4C211D5}" type="sibTrans" cxnId="{248AAB35-5AA9-FD4A-944A-99ABB9B9E2C5}">
      <dgm:prSet/>
      <dgm:spPr/>
      <dgm:t>
        <a:bodyPr/>
        <a:lstStyle/>
        <a:p>
          <a:endParaRPr lang="en-US"/>
        </a:p>
      </dgm:t>
    </dgm:pt>
    <dgm:pt modelId="{1C184EEE-7143-C54D-B1FA-A758FCD0B254}">
      <dgm:prSet phldrT="[Text]"/>
      <dgm:spPr/>
      <dgm:t>
        <a:bodyPr/>
        <a:lstStyle/>
        <a:p>
          <a:r>
            <a:rPr lang="en-US" dirty="0" smtClean="0"/>
            <a:t>Introduction</a:t>
          </a:r>
          <a:endParaRPr lang="en-US" dirty="0"/>
        </a:p>
      </dgm:t>
    </dgm:pt>
    <dgm:pt modelId="{167B0D70-577C-6A40-B959-357C70444A2C}" type="parTrans" cxnId="{C93AC789-240F-CB4D-A914-39A00922B38B}">
      <dgm:prSet/>
      <dgm:spPr/>
      <dgm:t>
        <a:bodyPr/>
        <a:lstStyle/>
        <a:p>
          <a:endParaRPr lang="en-US"/>
        </a:p>
      </dgm:t>
    </dgm:pt>
    <dgm:pt modelId="{119CD3D0-D55C-BE4C-898A-5DE8AABD5EA9}" type="sibTrans" cxnId="{C93AC789-240F-CB4D-A914-39A00922B38B}">
      <dgm:prSet/>
      <dgm:spPr/>
      <dgm:t>
        <a:bodyPr/>
        <a:lstStyle/>
        <a:p>
          <a:endParaRPr lang="en-US"/>
        </a:p>
      </dgm:t>
    </dgm:pt>
    <dgm:pt modelId="{2D16F668-F4B3-0E45-8EFF-F28ACA37583B}">
      <dgm:prSet/>
      <dgm:spPr/>
      <dgm:t>
        <a:bodyPr/>
        <a:lstStyle/>
        <a:p>
          <a:r>
            <a:rPr lang="en-US" dirty="0" smtClean="0"/>
            <a:t>2</a:t>
          </a:r>
          <a:endParaRPr lang="en-US" dirty="0"/>
        </a:p>
      </dgm:t>
    </dgm:pt>
    <dgm:pt modelId="{13818684-2691-B442-9472-837B462E1E1C}" type="parTrans" cxnId="{691F7C64-DE60-1544-9771-4BA135AEC4C8}">
      <dgm:prSet/>
      <dgm:spPr/>
      <dgm:t>
        <a:bodyPr/>
        <a:lstStyle/>
        <a:p>
          <a:endParaRPr lang="en-US"/>
        </a:p>
      </dgm:t>
    </dgm:pt>
    <dgm:pt modelId="{9F1024C0-F584-664E-8C40-04394F497A09}" type="sibTrans" cxnId="{691F7C64-DE60-1544-9771-4BA135AEC4C8}">
      <dgm:prSet/>
      <dgm:spPr/>
      <dgm:t>
        <a:bodyPr/>
        <a:lstStyle/>
        <a:p>
          <a:endParaRPr lang="en-US"/>
        </a:p>
      </dgm:t>
    </dgm:pt>
    <dgm:pt modelId="{72F32B94-9EA9-994E-B81C-DDB759B6B2E7}">
      <dgm:prSet phldrT="[Text]"/>
      <dgm:spPr/>
      <dgm:t>
        <a:bodyPr/>
        <a:lstStyle/>
        <a:p>
          <a:r>
            <a:rPr lang="en-US" dirty="0" smtClean="0"/>
            <a:t>Appendix</a:t>
          </a:r>
          <a:endParaRPr lang="en-US" dirty="0"/>
        </a:p>
      </dgm:t>
    </dgm:pt>
    <dgm:pt modelId="{5C6472A7-A5B6-054A-B40A-9DBC2D118318}" type="parTrans" cxnId="{FE0F1FC5-57CE-594C-932B-B0B354A92997}">
      <dgm:prSet/>
      <dgm:spPr/>
      <dgm:t>
        <a:bodyPr/>
        <a:lstStyle/>
        <a:p>
          <a:endParaRPr lang="en-US"/>
        </a:p>
      </dgm:t>
    </dgm:pt>
    <dgm:pt modelId="{99E2AA8C-7B14-5748-A845-3F45EB56953B}" type="sibTrans" cxnId="{FE0F1FC5-57CE-594C-932B-B0B354A92997}">
      <dgm:prSet/>
      <dgm:spPr/>
      <dgm:t>
        <a:bodyPr/>
        <a:lstStyle/>
        <a:p>
          <a:endParaRPr lang="en-US"/>
        </a:p>
      </dgm:t>
    </dgm:pt>
    <dgm:pt modelId="{1E7C45AA-DD9D-8345-9ED8-2F70796001B7}">
      <dgm:prSet phldrT="[Text]"/>
      <dgm:spPr/>
      <dgm:t>
        <a:bodyPr/>
        <a:lstStyle/>
        <a:p>
          <a:r>
            <a:rPr lang="en-US" dirty="0" smtClean="0"/>
            <a:t>A</a:t>
          </a:r>
          <a:endParaRPr lang="en-US" dirty="0"/>
        </a:p>
      </dgm:t>
    </dgm:pt>
    <dgm:pt modelId="{664FABE8-4D60-D542-9F0A-E52B88770CC9}" type="parTrans" cxnId="{2C12EB3A-62A3-3145-BDB1-6CEBEECC6781}">
      <dgm:prSet/>
      <dgm:spPr/>
      <dgm:t>
        <a:bodyPr/>
        <a:lstStyle/>
        <a:p>
          <a:endParaRPr lang="en-US"/>
        </a:p>
      </dgm:t>
    </dgm:pt>
    <dgm:pt modelId="{27510B8C-63FE-0046-92A6-B01D7A24890F}" type="sibTrans" cxnId="{2C12EB3A-62A3-3145-BDB1-6CEBEECC6781}">
      <dgm:prSet/>
      <dgm:spPr/>
      <dgm:t>
        <a:bodyPr/>
        <a:lstStyle/>
        <a:p>
          <a:endParaRPr lang="en-US"/>
        </a:p>
      </dgm:t>
    </dgm:pt>
    <dgm:pt modelId="{61700673-9E96-734A-987E-E5D2C2B4F06F}" type="pres">
      <dgm:prSet presAssocID="{D6C4CD32-C6B8-224F-A0AB-3391D493C121}" presName="linearFlow" presStyleCnt="0">
        <dgm:presLayoutVars>
          <dgm:dir/>
          <dgm:animLvl val="lvl"/>
          <dgm:resizeHandles val="exact"/>
        </dgm:presLayoutVars>
      </dgm:prSet>
      <dgm:spPr/>
      <dgm:t>
        <a:bodyPr/>
        <a:lstStyle/>
        <a:p>
          <a:endParaRPr lang="en-US"/>
        </a:p>
      </dgm:t>
    </dgm:pt>
    <dgm:pt modelId="{146049EB-8C39-F047-AD52-BF9A1C24D63C}" type="pres">
      <dgm:prSet presAssocID="{691F5A60-AADC-6F48-A3D2-745E846AD19E}" presName="composite" presStyleCnt="0"/>
      <dgm:spPr/>
    </dgm:pt>
    <dgm:pt modelId="{6B18919B-5B8B-024D-97DB-623459014A11}" type="pres">
      <dgm:prSet presAssocID="{691F5A60-AADC-6F48-A3D2-745E846AD19E}" presName="parentText" presStyleLbl="alignNode1" presStyleIdx="0" presStyleCnt="5">
        <dgm:presLayoutVars>
          <dgm:chMax val="1"/>
          <dgm:bulletEnabled val="1"/>
        </dgm:presLayoutVars>
      </dgm:prSet>
      <dgm:spPr/>
      <dgm:t>
        <a:bodyPr/>
        <a:lstStyle/>
        <a:p>
          <a:endParaRPr lang="en-US"/>
        </a:p>
      </dgm:t>
    </dgm:pt>
    <dgm:pt modelId="{0991CA59-1024-C645-9216-4589D8B4ED1D}" type="pres">
      <dgm:prSet presAssocID="{691F5A60-AADC-6F48-A3D2-745E846AD19E}" presName="descendantText" presStyleLbl="alignAcc1" presStyleIdx="0" presStyleCnt="5">
        <dgm:presLayoutVars>
          <dgm:bulletEnabled val="1"/>
        </dgm:presLayoutVars>
      </dgm:prSet>
      <dgm:spPr/>
      <dgm:t>
        <a:bodyPr/>
        <a:lstStyle/>
        <a:p>
          <a:endParaRPr lang="en-US"/>
        </a:p>
      </dgm:t>
    </dgm:pt>
    <dgm:pt modelId="{659C3BB9-1052-4543-80AB-4BB6AF46CA0C}" type="pres">
      <dgm:prSet presAssocID="{D54F81C0-736E-EB47-95B6-8B2320222E83}" presName="sp" presStyleCnt="0"/>
      <dgm:spPr/>
    </dgm:pt>
    <dgm:pt modelId="{6B819D9F-CE10-F344-95E2-8695C281469C}" type="pres">
      <dgm:prSet presAssocID="{2D16F668-F4B3-0E45-8EFF-F28ACA37583B}" presName="composite" presStyleCnt="0"/>
      <dgm:spPr/>
    </dgm:pt>
    <dgm:pt modelId="{D0B0F5DC-9C8F-0043-A1A0-975ECFD70F3E}" type="pres">
      <dgm:prSet presAssocID="{2D16F668-F4B3-0E45-8EFF-F28ACA37583B}" presName="parentText" presStyleLbl="alignNode1" presStyleIdx="1" presStyleCnt="5">
        <dgm:presLayoutVars>
          <dgm:chMax val="1"/>
          <dgm:bulletEnabled val="1"/>
        </dgm:presLayoutVars>
      </dgm:prSet>
      <dgm:spPr/>
      <dgm:t>
        <a:bodyPr/>
        <a:lstStyle/>
        <a:p>
          <a:endParaRPr lang="en-US"/>
        </a:p>
      </dgm:t>
    </dgm:pt>
    <dgm:pt modelId="{F1C8C49D-DCC1-FE49-9E7A-D0B341165510}" type="pres">
      <dgm:prSet presAssocID="{2D16F668-F4B3-0E45-8EFF-F28ACA37583B}" presName="descendantText" presStyleLbl="alignAcc1" presStyleIdx="1" presStyleCnt="5">
        <dgm:presLayoutVars>
          <dgm:bulletEnabled val="1"/>
        </dgm:presLayoutVars>
      </dgm:prSet>
      <dgm:spPr/>
      <dgm:t>
        <a:bodyPr/>
        <a:lstStyle/>
        <a:p>
          <a:endParaRPr lang="en-US"/>
        </a:p>
      </dgm:t>
    </dgm:pt>
    <dgm:pt modelId="{15F5714C-3048-6D45-A863-C86893B5851D}" type="pres">
      <dgm:prSet presAssocID="{9F1024C0-F584-664E-8C40-04394F497A09}" presName="sp" presStyleCnt="0"/>
      <dgm:spPr/>
    </dgm:pt>
    <dgm:pt modelId="{E01AE08E-247C-974C-B109-88E933F40EDF}" type="pres">
      <dgm:prSet presAssocID="{0BEC44C4-42D4-DD43-8ED2-99977C5CC75E}" presName="composite" presStyleCnt="0"/>
      <dgm:spPr/>
    </dgm:pt>
    <dgm:pt modelId="{259DF994-7491-F040-8BC4-12FD735B07A0}" type="pres">
      <dgm:prSet presAssocID="{0BEC44C4-42D4-DD43-8ED2-99977C5CC75E}" presName="parentText" presStyleLbl="alignNode1" presStyleIdx="2" presStyleCnt="5">
        <dgm:presLayoutVars>
          <dgm:chMax val="1"/>
          <dgm:bulletEnabled val="1"/>
        </dgm:presLayoutVars>
      </dgm:prSet>
      <dgm:spPr/>
      <dgm:t>
        <a:bodyPr/>
        <a:lstStyle/>
        <a:p>
          <a:endParaRPr lang="en-US"/>
        </a:p>
      </dgm:t>
    </dgm:pt>
    <dgm:pt modelId="{CEB3AF6F-40CE-EE40-8563-181E3CE2E5B7}" type="pres">
      <dgm:prSet presAssocID="{0BEC44C4-42D4-DD43-8ED2-99977C5CC75E}" presName="descendantText" presStyleLbl="alignAcc1" presStyleIdx="2" presStyleCnt="5">
        <dgm:presLayoutVars>
          <dgm:bulletEnabled val="1"/>
        </dgm:presLayoutVars>
      </dgm:prSet>
      <dgm:spPr/>
      <dgm:t>
        <a:bodyPr/>
        <a:lstStyle/>
        <a:p>
          <a:endParaRPr lang="en-US"/>
        </a:p>
      </dgm:t>
    </dgm:pt>
    <dgm:pt modelId="{543B6AD2-5122-7141-ACD5-A6427BB22EC5}" type="pres">
      <dgm:prSet presAssocID="{A91AAF55-68EF-0A41-A8D9-5CBDDC5C82A0}" presName="sp" presStyleCnt="0"/>
      <dgm:spPr/>
    </dgm:pt>
    <dgm:pt modelId="{14FDB9A4-EC1E-4640-9B14-398380FA11E7}" type="pres">
      <dgm:prSet presAssocID="{71DBD512-6A3E-6549-B6D1-009EA48E9186}" presName="composite" presStyleCnt="0"/>
      <dgm:spPr/>
    </dgm:pt>
    <dgm:pt modelId="{83FF7D8A-DDD9-584D-98C4-075529F31FE5}" type="pres">
      <dgm:prSet presAssocID="{71DBD512-6A3E-6549-B6D1-009EA48E9186}" presName="parentText" presStyleLbl="alignNode1" presStyleIdx="3" presStyleCnt="5">
        <dgm:presLayoutVars>
          <dgm:chMax val="1"/>
          <dgm:bulletEnabled val="1"/>
        </dgm:presLayoutVars>
      </dgm:prSet>
      <dgm:spPr/>
      <dgm:t>
        <a:bodyPr/>
        <a:lstStyle/>
        <a:p>
          <a:endParaRPr lang="en-US"/>
        </a:p>
      </dgm:t>
    </dgm:pt>
    <dgm:pt modelId="{107DB8FC-D131-3D4B-A5D9-321811806DEC}" type="pres">
      <dgm:prSet presAssocID="{71DBD512-6A3E-6549-B6D1-009EA48E9186}" presName="descendantText" presStyleLbl="alignAcc1" presStyleIdx="3" presStyleCnt="5">
        <dgm:presLayoutVars>
          <dgm:bulletEnabled val="1"/>
        </dgm:presLayoutVars>
      </dgm:prSet>
      <dgm:spPr/>
      <dgm:t>
        <a:bodyPr/>
        <a:lstStyle/>
        <a:p>
          <a:endParaRPr lang="en-US"/>
        </a:p>
      </dgm:t>
    </dgm:pt>
    <dgm:pt modelId="{A2BA2D11-391C-9045-B314-E28C50C5FD6A}" type="pres">
      <dgm:prSet presAssocID="{5CF080C1-2AB5-BE4D-8242-54FB2CB473B0}" presName="sp" presStyleCnt="0"/>
      <dgm:spPr/>
    </dgm:pt>
    <dgm:pt modelId="{228AD400-B426-2245-A836-989054547F6B}" type="pres">
      <dgm:prSet presAssocID="{1E7C45AA-DD9D-8345-9ED8-2F70796001B7}" presName="composite" presStyleCnt="0"/>
      <dgm:spPr/>
    </dgm:pt>
    <dgm:pt modelId="{29BF50B8-5E76-2B48-A7AE-DFBA04EE4BF7}" type="pres">
      <dgm:prSet presAssocID="{1E7C45AA-DD9D-8345-9ED8-2F70796001B7}" presName="parentText" presStyleLbl="alignNode1" presStyleIdx="4" presStyleCnt="5">
        <dgm:presLayoutVars>
          <dgm:chMax val="1"/>
          <dgm:bulletEnabled val="1"/>
        </dgm:presLayoutVars>
      </dgm:prSet>
      <dgm:spPr/>
      <dgm:t>
        <a:bodyPr/>
        <a:lstStyle/>
        <a:p>
          <a:endParaRPr lang="en-US"/>
        </a:p>
      </dgm:t>
    </dgm:pt>
    <dgm:pt modelId="{60B7A941-E5C2-7A44-8CF6-8372D24BE40A}" type="pres">
      <dgm:prSet presAssocID="{1E7C45AA-DD9D-8345-9ED8-2F70796001B7}" presName="descendantText" presStyleLbl="alignAcc1" presStyleIdx="4" presStyleCnt="5">
        <dgm:presLayoutVars>
          <dgm:bulletEnabled val="1"/>
        </dgm:presLayoutVars>
      </dgm:prSet>
      <dgm:spPr/>
      <dgm:t>
        <a:bodyPr/>
        <a:lstStyle/>
        <a:p>
          <a:endParaRPr lang="en-US"/>
        </a:p>
      </dgm:t>
    </dgm:pt>
  </dgm:ptLst>
  <dgm:cxnLst>
    <dgm:cxn modelId="{A2AFB449-2B2D-C74D-AC8B-B3B3EC697C70}" type="presOf" srcId="{691F5A60-AADC-6F48-A3D2-745E846AD19E}" destId="{6B18919B-5B8B-024D-97DB-623459014A11}" srcOrd="0" destOrd="0" presId="urn:microsoft.com/office/officeart/2005/8/layout/chevron2"/>
    <dgm:cxn modelId="{91B889EE-D969-C54A-9206-F8E9EDE97F8B}" type="presOf" srcId="{1C184EEE-7143-C54D-B1FA-A758FCD0B254}" destId="{0991CA59-1024-C645-9216-4589D8B4ED1D}" srcOrd="0" destOrd="0" presId="urn:microsoft.com/office/officeart/2005/8/layout/chevron2"/>
    <dgm:cxn modelId="{6D2A01AD-2165-0842-AF40-423873973B46}" srcId="{2D16F668-F4B3-0E45-8EFF-F28ACA37583B}" destId="{58B1A4AB-B14A-EF42-B26A-9D8E8386074B}" srcOrd="0" destOrd="0" parTransId="{8C4AD79D-0C55-D94C-AC55-2FFF7304E58C}" sibTransId="{EEB2C7E4-2C9B-EA47-B602-69864989F1B8}"/>
    <dgm:cxn modelId="{F96580B1-290E-B446-9CFE-B1592AB79034}" type="presOf" srcId="{4FE2D509-F951-9B45-A56F-34F7337F9C99}" destId="{107DB8FC-D131-3D4B-A5D9-321811806DEC}" srcOrd="0" destOrd="0" presId="urn:microsoft.com/office/officeart/2005/8/layout/chevron2"/>
    <dgm:cxn modelId="{48A23CA2-7074-D349-884A-80C128A8B540}" type="presOf" srcId="{5DE1180E-4DD8-0F49-AC86-ED15384BC954}" destId="{CEB3AF6F-40CE-EE40-8563-181E3CE2E5B7}" srcOrd="0" destOrd="0" presId="urn:microsoft.com/office/officeart/2005/8/layout/chevron2"/>
    <dgm:cxn modelId="{59187F40-7DAB-C845-9E71-B9D922A3C97C}" srcId="{D6C4CD32-C6B8-224F-A0AB-3391D493C121}" destId="{691F5A60-AADC-6F48-A3D2-745E846AD19E}" srcOrd="0" destOrd="0" parTransId="{50C28511-1B89-6D42-8F04-8862DEE14D90}" sibTransId="{D54F81C0-736E-EB47-95B6-8B2320222E83}"/>
    <dgm:cxn modelId="{6EC182B3-7D24-644D-A4DC-18A847DF870E}" type="presOf" srcId="{71DBD512-6A3E-6549-B6D1-009EA48E9186}" destId="{83FF7D8A-DDD9-584D-98C4-075529F31FE5}" srcOrd="0" destOrd="0" presId="urn:microsoft.com/office/officeart/2005/8/layout/chevron2"/>
    <dgm:cxn modelId="{CB6DAD46-83FE-5D4F-BDD4-8AE43FBFBDFF}" type="presOf" srcId="{D6C4CD32-C6B8-224F-A0AB-3391D493C121}" destId="{61700673-9E96-734A-987E-E5D2C2B4F06F}" srcOrd="0" destOrd="0" presId="urn:microsoft.com/office/officeart/2005/8/layout/chevron2"/>
    <dgm:cxn modelId="{25A39F0B-B602-CE48-A410-10F140B2BAA1}" srcId="{D6C4CD32-C6B8-224F-A0AB-3391D493C121}" destId="{0BEC44C4-42D4-DD43-8ED2-99977C5CC75E}" srcOrd="2" destOrd="0" parTransId="{4D29FC71-5E17-574E-B8E3-75DE129E3A5F}" sibTransId="{A91AAF55-68EF-0A41-A8D9-5CBDDC5C82A0}"/>
    <dgm:cxn modelId="{181E6562-B114-7E4B-82D1-791E928F5A87}" srcId="{D6C4CD32-C6B8-224F-A0AB-3391D493C121}" destId="{71DBD512-6A3E-6549-B6D1-009EA48E9186}" srcOrd="3" destOrd="0" parTransId="{0FB1F2FA-5DBB-A946-B32F-5ABCFF4817F1}" sibTransId="{5CF080C1-2AB5-BE4D-8242-54FB2CB473B0}"/>
    <dgm:cxn modelId="{2C12EB3A-62A3-3145-BDB1-6CEBEECC6781}" srcId="{D6C4CD32-C6B8-224F-A0AB-3391D493C121}" destId="{1E7C45AA-DD9D-8345-9ED8-2F70796001B7}" srcOrd="4" destOrd="0" parTransId="{664FABE8-4D60-D542-9F0A-E52B88770CC9}" sibTransId="{27510B8C-63FE-0046-92A6-B01D7A24890F}"/>
    <dgm:cxn modelId="{23B6F477-C31C-DC42-84A3-91C1115FC57A}" type="presOf" srcId="{72F32B94-9EA9-994E-B81C-DDB759B6B2E7}" destId="{60B7A941-E5C2-7A44-8CF6-8372D24BE40A}" srcOrd="0" destOrd="0" presId="urn:microsoft.com/office/officeart/2005/8/layout/chevron2"/>
    <dgm:cxn modelId="{3E1158B2-BD41-914E-9EB8-A65BCF6A3228}" type="presOf" srcId="{0BEC44C4-42D4-DD43-8ED2-99977C5CC75E}" destId="{259DF994-7491-F040-8BC4-12FD735B07A0}" srcOrd="0" destOrd="0" presId="urn:microsoft.com/office/officeart/2005/8/layout/chevron2"/>
    <dgm:cxn modelId="{FE0F1FC5-57CE-594C-932B-B0B354A92997}" srcId="{1E7C45AA-DD9D-8345-9ED8-2F70796001B7}" destId="{72F32B94-9EA9-994E-B81C-DDB759B6B2E7}" srcOrd="0" destOrd="0" parTransId="{5C6472A7-A5B6-054A-B40A-9DBC2D118318}" sibTransId="{99E2AA8C-7B14-5748-A845-3F45EB56953B}"/>
    <dgm:cxn modelId="{248AAB35-5AA9-FD4A-944A-99ABB9B9E2C5}" srcId="{71DBD512-6A3E-6549-B6D1-009EA48E9186}" destId="{4FE2D509-F951-9B45-A56F-34F7337F9C99}" srcOrd="0" destOrd="0" parTransId="{E62C87A3-A4CC-174F-88D9-0625DD640C85}" sibTransId="{0A9BE509-2003-0D48-99BA-7F56F4C211D5}"/>
    <dgm:cxn modelId="{E863CE84-ACEC-A747-BFFF-D7982F101956}" type="presOf" srcId="{2D16F668-F4B3-0E45-8EFF-F28ACA37583B}" destId="{D0B0F5DC-9C8F-0043-A1A0-975ECFD70F3E}" srcOrd="0" destOrd="0" presId="urn:microsoft.com/office/officeart/2005/8/layout/chevron2"/>
    <dgm:cxn modelId="{C93AC789-240F-CB4D-A914-39A00922B38B}" srcId="{691F5A60-AADC-6F48-A3D2-745E846AD19E}" destId="{1C184EEE-7143-C54D-B1FA-A758FCD0B254}" srcOrd="0" destOrd="0" parTransId="{167B0D70-577C-6A40-B959-357C70444A2C}" sibTransId="{119CD3D0-D55C-BE4C-898A-5DE8AABD5EA9}"/>
    <dgm:cxn modelId="{93A7F8F3-67DC-F44B-861F-D8AC0646319E}" type="presOf" srcId="{1E7C45AA-DD9D-8345-9ED8-2F70796001B7}" destId="{29BF50B8-5E76-2B48-A7AE-DFBA04EE4BF7}" srcOrd="0" destOrd="0" presId="urn:microsoft.com/office/officeart/2005/8/layout/chevron2"/>
    <dgm:cxn modelId="{D5F94065-E22C-6B49-B545-CB063C2EEC88}" type="presOf" srcId="{58B1A4AB-B14A-EF42-B26A-9D8E8386074B}" destId="{F1C8C49D-DCC1-FE49-9E7A-D0B341165510}" srcOrd="0" destOrd="0" presId="urn:microsoft.com/office/officeart/2005/8/layout/chevron2"/>
    <dgm:cxn modelId="{D94739FF-956D-5E43-AC52-F8D26D7EDE92}" srcId="{0BEC44C4-42D4-DD43-8ED2-99977C5CC75E}" destId="{5DE1180E-4DD8-0F49-AC86-ED15384BC954}" srcOrd="0" destOrd="0" parTransId="{DB2FE56F-F2C5-A348-A943-39873F3F7833}" sibTransId="{93E34564-375E-1147-A6E6-89BE435BAFD5}"/>
    <dgm:cxn modelId="{691F7C64-DE60-1544-9771-4BA135AEC4C8}" srcId="{D6C4CD32-C6B8-224F-A0AB-3391D493C121}" destId="{2D16F668-F4B3-0E45-8EFF-F28ACA37583B}" srcOrd="1" destOrd="0" parTransId="{13818684-2691-B442-9472-837B462E1E1C}" sibTransId="{9F1024C0-F584-664E-8C40-04394F497A09}"/>
    <dgm:cxn modelId="{465D5A92-01A0-EE4C-BF3E-6FE234FD853E}" type="presParOf" srcId="{61700673-9E96-734A-987E-E5D2C2B4F06F}" destId="{146049EB-8C39-F047-AD52-BF9A1C24D63C}" srcOrd="0" destOrd="0" presId="urn:microsoft.com/office/officeart/2005/8/layout/chevron2"/>
    <dgm:cxn modelId="{7EACC2E3-41D5-B140-870F-E51F3768C0DB}" type="presParOf" srcId="{146049EB-8C39-F047-AD52-BF9A1C24D63C}" destId="{6B18919B-5B8B-024D-97DB-623459014A11}" srcOrd="0" destOrd="0" presId="urn:microsoft.com/office/officeart/2005/8/layout/chevron2"/>
    <dgm:cxn modelId="{FFEF2D11-3AA4-2E44-8201-862A2AE3FF99}" type="presParOf" srcId="{146049EB-8C39-F047-AD52-BF9A1C24D63C}" destId="{0991CA59-1024-C645-9216-4589D8B4ED1D}" srcOrd="1" destOrd="0" presId="urn:microsoft.com/office/officeart/2005/8/layout/chevron2"/>
    <dgm:cxn modelId="{6C69B214-5F4F-8B4C-8A23-F449C7DB180F}" type="presParOf" srcId="{61700673-9E96-734A-987E-E5D2C2B4F06F}" destId="{659C3BB9-1052-4543-80AB-4BB6AF46CA0C}" srcOrd="1" destOrd="0" presId="urn:microsoft.com/office/officeart/2005/8/layout/chevron2"/>
    <dgm:cxn modelId="{A7EBAB7C-96D7-754E-BDDF-D21A95AA8CE7}" type="presParOf" srcId="{61700673-9E96-734A-987E-E5D2C2B4F06F}" destId="{6B819D9F-CE10-F344-95E2-8695C281469C}" srcOrd="2" destOrd="0" presId="urn:microsoft.com/office/officeart/2005/8/layout/chevron2"/>
    <dgm:cxn modelId="{3BBDADD0-D152-0046-B2AE-5C191FCC74FB}" type="presParOf" srcId="{6B819D9F-CE10-F344-95E2-8695C281469C}" destId="{D0B0F5DC-9C8F-0043-A1A0-975ECFD70F3E}" srcOrd="0" destOrd="0" presId="urn:microsoft.com/office/officeart/2005/8/layout/chevron2"/>
    <dgm:cxn modelId="{84CB800A-867C-8443-9316-60480971AC2C}" type="presParOf" srcId="{6B819D9F-CE10-F344-95E2-8695C281469C}" destId="{F1C8C49D-DCC1-FE49-9E7A-D0B341165510}" srcOrd="1" destOrd="0" presId="urn:microsoft.com/office/officeart/2005/8/layout/chevron2"/>
    <dgm:cxn modelId="{295962CF-BBB5-CD4A-9D68-0FC8D6FC1F6C}" type="presParOf" srcId="{61700673-9E96-734A-987E-E5D2C2B4F06F}" destId="{15F5714C-3048-6D45-A863-C86893B5851D}" srcOrd="3" destOrd="0" presId="urn:microsoft.com/office/officeart/2005/8/layout/chevron2"/>
    <dgm:cxn modelId="{95FBB66A-7EF8-3B4F-A6BC-AF8C16E7661C}" type="presParOf" srcId="{61700673-9E96-734A-987E-E5D2C2B4F06F}" destId="{E01AE08E-247C-974C-B109-88E933F40EDF}" srcOrd="4" destOrd="0" presId="urn:microsoft.com/office/officeart/2005/8/layout/chevron2"/>
    <dgm:cxn modelId="{B47E34BF-E7C3-3141-85BF-B57641449F38}" type="presParOf" srcId="{E01AE08E-247C-974C-B109-88E933F40EDF}" destId="{259DF994-7491-F040-8BC4-12FD735B07A0}" srcOrd="0" destOrd="0" presId="urn:microsoft.com/office/officeart/2005/8/layout/chevron2"/>
    <dgm:cxn modelId="{654A7805-CCB9-664B-ABE9-39822EC5905D}" type="presParOf" srcId="{E01AE08E-247C-974C-B109-88E933F40EDF}" destId="{CEB3AF6F-40CE-EE40-8563-181E3CE2E5B7}" srcOrd="1" destOrd="0" presId="urn:microsoft.com/office/officeart/2005/8/layout/chevron2"/>
    <dgm:cxn modelId="{FD92A5F1-ECAE-F14C-917A-8393ECAF52A7}" type="presParOf" srcId="{61700673-9E96-734A-987E-E5D2C2B4F06F}" destId="{543B6AD2-5122-7141-ACD5-A6427BB22EC5}" srcOrd="5" destOrd="0" presId="urn:microsoft.com/office/officeart/2005/8/layout/chevron2"/>
    <dgm:cxn modelId="{77413B12-8122-5A4A-8CF3-9A18F62BC18C}" type="presParOf" srcId="{61700673-9E96-734A-987E-E5D2C2B4F06F}" destId="{14FDB9A4-EC1E-4640-9B14-398380FA11E7}" srcOrd="6" destOrd="0" presId="urn:microsoft.com/office/officeart/2005/8/layout/chevron2"/>
    <dgm:cxn modelId="{1872807E-F248-AC45-B586-DB008E961041}" type="presParOf" srcId="{14FDB9A4-EC1E-4640-9B14-398380FA11E7}" destId="{83FF7D8A-DDD9-584D-98C4-075529F31FE5}" srcOrd="0" destOrd="0" presId="urn:microsoft.com/office/officeart/2005/8/layout/chevron2"/>
    <dgm:cxn modelId="{236AFFD0-F174-F740-9537-ADFB91371986}" type="presParOf" srcId="{14FDB9A4-EC1E-4640-9B14-398380FA11E7}" destId="{107DB8FC-D131-3D4B-A5D9-321811806DEC}" srcOrd="1" destOrd="0" presId="urn:microsoft.com/office/officeart/2005/8/layout/chevron2"/>
    <dgm:cxn modelId="{EC84C933-976E-774F-BF08-0665F002735C}" type="presParOf" srcId="{61700673-9E96-734A-987E-E5D2C2B4F06F}" destId="{A2BA2D11-391C-9045-B314-E28C50C5FD6A}" srcOrd="7" destOrd="0" presId="urn:microsoft.com/office/officeart/2005/8/layout/chevron2"/>
    <dgm:cxn modelId="{9CA0A7CF-FACF-014F-86DC-6E36BB08373A}" type="presParOf" srcId="{61700673-9E96-734A-987E-E5D2C2B4F06F}" destId="{228AD400-B426-2245-A836-989054547F6B}" srcOrd="8" destOrd="0" presId="urn:microsoft.com/office/officeart/2005/8/layout/chevron2"/>
    <dgm:cxn modelId="{5A54D46C-7F37-904E-B3B8-EE1D47906C61}" type="presParOf" srcId="{228AD400-B426-2245-A836-989054547F6B}" destId="{29BF50B8-5E76-2B48-A7AE-DFBA04EE4BF7}" srcOrd="0" destOrd="0" presId="urn:microsoft.com/office/officeart/2005/8/layout/chevron2"/>
    <dgm:cxn modelId="{B0A40C1C-53FA-104E-B531-A35787A848A2}" type="presParOf" srcId="{228AD400-B426-2245-A836-989054547F6B}" destId="{60B7A941-E5C2-7A44-8CF6-8372D24BE40A}"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4AA88AD-E9A4-504D-8A47-2384B7F09936}">
      <dsp:nvSpPr>
        <dsp:cNvPr id="0" name=""/>
        <dsp:cNvSpPr/>
      </dsp:nvSpPr>
      <dsp:spPr>
        <a:xfrm>
          <a:off x="2291136" y="-16980"/>
          <a:ext cx="2214312" cy="1146024"/>
        </a:xfrm>
        <a:prstGeom prst="round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t" anchorCtr="0">
          <a:noAutofit/>
        </a:bodyPr>
        <a:lstStyle/>
        <a:p>
          <a:pPr lvl="0" algn="l" defTabSz="711200">
            <a:lnSpc>
              <a:spcPct val="90000"/>
            </a:lnSpc>
            <a:spcBef>
              <a:spcPct val="0"/>
            </a:spcBef>
            <a:spcAft>
              <a:spcPct val="35000"/>
            </a:spcAft>
          </a:pPr>
          <a:r>
            <a:rPr lang="en-US" sz="1600" kern="1200" dirty="0" smtClean="0"/>
            <a:t>Analysis</a:t>
          </a:r>
          <a:endParaRPr lang="en-US" sz="1600" kern="1200" dirty="0"/>
        </a:p>
        <a:p>
          <a:pPr marL="114300" lvl="1" indent="-114300" algn="l" defTabSz="533400">
            <a:lnSpc>
              <a:spcPct val="90000"/>
            </a:lnSpc>
            <a:spcBef>
              <a:spcPct val="0"/>
            </a:spcBef>
            <a:spcAft>
              <a:spcPct val="15000"/>
            </a:spcAft>
            <a:buChar char="•"/>
          </a:pPr>
          <a:r>
            <a:rPr lang="en-US" sz="1200" kern="1200" dirty="0" smtClean="0"/>
            <a:t>Statistics</a:t>
          </a:r>
          <a:endParaRPr lang="en-US" sz="1200" kern="1200" dirty="0"/>
        </a:p>
        <a:p>
          <a:pPr marL="114300" lvl="1" indent="-114300" algn="l" defTabSz="533400">
            <a:lnSpc>
              <a:spcPct val="90000"/>
            </a:lnSpc>
            <a:spcBef>
              <a:spcPct val="0"/>
            </a:spcBef>
            <a:spcAft>
              <a:spcPct val="15000"/>
            </a:spcAft>
            <a:buChar char="•"/>
          </a:pPr>
          <a:r>
            <a:rPr lang="en-US" sz="1200" kern="1200" dirty="0" smtClean="0"/>
            <a:t>Machine Learning</a:t>
          </a:r>
          <a:endParaRPr lang="en-US" sz="1200" kern="1200" dirty="0"/>
        </a:p>
        <a:p>
          <a:pPr marL="114300" lvl="1" indent="-114300" algn="l" defTabSz="533400">
            <a:lnSpc>
              <a:spcPct val="90000"/>
            </a:lnSpc>
            <a:spcBef>
              <a:spcPct val="0"/>
            </a:spcBef>
            <a:spcAft>
              <a:spcPct val="15000"/>
            </a:spcAft>
            <a:buChar char="•"/>
          </a:pPr>
          <a:r>
            <a:rPr lang="en-US" sz="1200" kern="1200" dirty="0" smtClean="0"/>
            <a:t>Optimization</a:t>
          </a:r>
          <a:endParaRPr lang="en-US" sz="1200" kern="1200" dirty="0"/>
        </a:p>
      </dsp:txBody>
      <dsp:txXfrm>
        <a:off x="2347080" y="38964"/>
        <a:ext cx="2102424" cy="1034136"/>
      </dsp:txXfrm>
    </dsp:sp>
    <dsp:sp modelId="{E62883B5-97D0-9044-9537-E8D3CEA29E01}">
      <dsp:nvSpPr>
        <dsp:cNvPr id="0" name=""/>
        <dsp:cNvSpPr/>
      </dsp:nvSpPr>
      <dsp:spPr>
        <a:xfrm>
          <a:off x="788044" y="556032"/>
          <a:ext cx="5220496" cy="5220496"/>
        </a:xfrm>
        <a:custGeom>
          <a:avLst/>
          <a:gdLst/>
          <a:ahLst/>
          <a:cxnLst/>
          <a:rect l="0" t="0" r="0" b="0"/>
          <a:pathLst>
            <a:path>
              <a:moveTo>
                <a:pt x="3725155" y="250083"/>
              </a:moveTo>
              <a:arcTo wR="2610248" hR="2610248" stAng="17717122" swAng="1110685"/>
            </a:path>
          </a:pathLst>
        </a:custGeom>
        <a:noFill/>
        <a:ln w="6350" cap="flat" cmpd="sng" algn="ctr">
          <a:solidFill>
            <a:schemeClr val="dk1">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908E36E3-C92F-4C49-A551-CC6678AF4D6F}">
      <dsp:nvSpPr>
        <dsp:cNvPr id="0" name=""/>
        <dsp:cNvSpPr/>
      </dsp:nvSpPr>
      <dsp:spPr>
        <a:xfrm>
          <a:off x="4551678" y="1288143"/>
          <a:ext cx="2214312" cy="1146024"/>
        </a:xfrm>
        <a:prstGeom prst="round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t" anchorCtr="0">
          <a:noAutofit/>
        </a:bodyPr>
        <a:lstStyle/>
        <a:p>
          <a:pPr lvl="0" algn="l" defTabSz="711200">
            <a:lnSpc>
              <a:spcPct val="90000"/>
            </a:lnSpc>
            <a:spcBef>
              <a:spcPct val="0"/>
            </a:spcBef>
            <a:spcAft>
              <a:spcPct val="35000"/>
            </a:spcAft>
          </a:pPr>
          <a:r>
            <a:rPr lang="en-US" sz="1600" kern="1200" dirty="0" smtClean="0"/>
            <a:t>Programming</a:t>
          </a:r>
          <a:endParaRPr lang="en-US" sz="1600" kern="1200" dirty="0"/>
        </a:p>
        <a:p>
          <a:pPr marL="114300" lvl="1" indent="-114300" algn="l" defTabSz="533400">
            <a:lnSpc>
              <a:spcPct val="90000"/>
            </a:lnSpc>
            <a:spcBef>
              <a:spcPct val="0"/>
            </a:spcBef>
            <a:spcAft>
              <a:spcPct val="15000"/>
            </a:spcAft>
            <a:buChar char="•"/>
          </a:pPr>
          <a:r>
            <a:rPr lang="en-US" sz="1200" kern="1200" dirty="0" smtClean="0"/>
            <a:t>Python, JavaScript</a:t>
          </a:r>
          <a:endParaRPr lang="en-US" sz="1200" kern="1200" dirty="0"/>
        </a:p>
        <a:p>
          <a:pPr marL="114300" lvl="1" indent="-114300" algn="l" defTabSz="533400">
            <a:lnSpc>
              <a:spcPct val="90000"/>
            </a:lnSpc>
            <a:spcBef>
              <a:spcPct val="0"/>
            </a:spcBef>
            <a:spcAft>
              <a:spcPct val="15000"/>
            </a:spcAft>
            <a:buChar char="•"/>
          </a:pPr>
          <a:r>
            <a:rPr lang="en-US" sz="1200" kern="1200" dirty="0" smtClean="0"/>
            <a:t>Distributed Comp. </a:t>
          </a:r>
          <a:endParaRPr lang="en-US" sz="1200" kern="1200" dirty="0"/>
        </a:p>
        <a:p>
          <a:pPr marL="114300" lvl="1" indent="-114300" algn="l" defTabSz="533400">
            <a:lnSpc>
              <a:spcPct val="90000"/>
            </a:lnSpc>
            <a:spcBef>
              <a:spcPct val="0"/>
            </a:spcBef>
            <a:spcAft>
              <a:spcPct val="15000"/>
            </a:spcAft>
            <a:buChar char="•"/>
          </a:pPr>
          <a:r>
            <a:rPr lang="en-US" sz="1200" kern="1200" dirty="0" smtClean="0"/>
            <a:t>Cloud Programming</a:t>
          </a:r>
          <a:endParaRPr lang="en-US" sz="1200" kern="1200" dirty="0"/>
        </a:p>
      </dsp:txBody>
      <dsp:txXfrm>
        <a:off x="4607622" y="1344087"/>
        <a:ext cx="2102424" cy="1034136"/>
      </dsp:txXfrm>
    </dsp:sp>
    <dsp:sp modelId="{57C37417-4272-AD49-80FC-9D92E7AEEBCB}">
      <dsp:nvSpPr>
        <dsp:cNvPr id="0" name=""/>
        <dsp:cNvSpPr/>
      </dsp:nvSpPr>
      <dsp:spPr>
        <a:xfrm>
          <a:off x="788044" y="556032"/>
          <a:ext cx="5220496" cy="5220496"/>
        </a:xfrm>
        <a:custGeom>
          <a:avLst/>
          <a:gdLst/>
          <a:ahLst/>
          <a:cxnLst/>
          <a:rect l="0" t="0" r="0" b="0"/>
          <a:pathLst>
            <a:path>
              <a:moveTo>
                <a:pt x="5119842" y="1892381"/>
              </a:moveTo>
              <a:arcTo wR="2610248" hR="2610248" stAng="20642213" swAng="1941168"/>
            </a:path>
          </a:pathLst>
        </a:custGeom>
        <a:noFill/>
        <a:ln w="6350" cap="flat" cmpd="sng" algn="ctr">
          <a:solidFill>
            <a:schemeClr val="dk1">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C258C57D-58E3-DD4B-BC85-99AB3E30A286}">
      <dsp:nvSpPr>
        <dsp:cNvPr id="0" name=""/>
        <dsp:cNvSpPr/>
      </dsp:nvSpPr>
      <dsp:spPr>
        <a:xfrm>
          <a:off x="4805942" y="3917024"/>
          <a:ext cx="1705783" cy="1108759"/>
        </a:xfrm>
        <a:prstGeom prst="round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t" anchorCtr="0">
          <a:noAutofit/>
        </a:bodyPr>
        <a:lstStyle/>
        <a:p>
          <a:pPr lvl="0" algn="l" defTabSz="711200">
            <a:lnSpc>
              <a:spcPct val="90000"/>
            </a:lnSpc>
            <a:spcBef>
              <a:spcPct val="0"/>
            </a:spcBef>
            <a:spcAft>
              <a:spcPct val="35000"/>
            </a:spcAft>
          </a:pPr>
          <a:r>
            <a:rPr lang="en-US" sz="1600" kern="1200" dirty="0" smtClean="0"/>
            <a:t>Infrastructure</a:t>
          </a:r>
          <a:endParaRPr lang="en-US" sz="1600" kern="1200" dirty="0"/>
        </a:p>
        <a:p>
          <a:pPr marL="114300" lvl="1" indent="-114300" algn="l" defTabSz="533400">
            <a:lnSpc>
              <a:spcPct val="90000"/>
            </a:lnSpc>
            <a:spcBef>
              <a:spcPct val="0"/>
            </a:spcBef>
            <a:spcAft>
              <a:spcPct val="15000"/>
            </a:spcAft>
            <a:buChar char="•"/>
          </a:pPr>
          <a:r>
            <a:rPr lang="en-US" sz="1200" kern="1200" dirty="0" smtClean="0"/>
            <a:t>Cloud Computing       </a:t>
          </a:r>
          <a:endParaRPr lang="en-US" sz="1200" kern="1200" dirty="0"/>
        </a:p>
        <a:p>
          <a:pPr marL="114300" lvl="1" indent="-114300" algn="l" defTabSz="533400">
            <a:lnSpc>
              <a:spcPct val="90000"/>
            </a:lnSpc>
            <a:spcBef>
              <a:spcPct val="0"/>
            </a:spcBef>
            <a:spcAft>
              <a:spcPct val="15000"/>
            </a:spcAft>
            <a:buChar char="•"/>
          </a:pPr>
          <a:r>
            <a:rPr lang="en-US" sz="1200" kern="1200" dirty="0" smtClean="0"/>
            <a:t>Distributed Systems</a:t>
          </a:r>
          <a:endParaRPr lang="en-US" sz="1200" kern="1200" dirty="0"/>
        </a:p>
        <a:p>
          <a:pPr marL="114300" lvl="1" indent="-114300" algn="l" defTabSz="533400">
            <a:lnSpc>
              <a:spcPct val="90000"/>
            </a:lnSpc>
            <a:spcBef>
              <a:spcPct val="0"/>
            </a:spcBef>
            <a:spcAft>
              <a:spcPct val="15000"/>
            </a:spcAft>
            <a:buChar char="•"/>
          </a:pPr>
          <a:r>
            <a:rPr lang="en-US" sz="1200" kern="1200" dirty="0" smtClean="0"/>
            <a:t>DevOps                              </a:t>
          </a:r>
          <a:endParaRPr lang="en-US" sz="1200" kern="1200" dirty="0"/>
        </a:p>
      </dsp:txBody>
      <dsp:txXfrm>
        <a:off x="4860067" y="3971149"/>
        <a:ext cx="1597533" cy="1000509"/>
      </dsp:txXfrm>
    </dsp:sp>
    <dsp:sp modelId="{18CB78B0-8584-5248-8D33-D9A8664EA712}">
      <dsp:nvSpPr>
        <dsp:cNvPr id="0" name=""/>
        <dsp:cNvSpPr/>
      </dsp:nvSpPr>
      <dsp:spPr>
        <a:xfrm>
          <a:off x="788044" y="556032"/>
          <a:ext cx="5220496" cy="5220496"/>
        </a:xfrm>
        <a:custGeom>
          <a:avLst/>
          <a:gdLst/>
          <a:ahLst/>
          <a:cxnLst/>
          <a:rect l="0" t="0" r="0" b="0"/>
          <a:pathLst>
            <a:path>
              <a:moveTo>
                <a:pt x="4435789" y="4475937"/>
              </a:moveTo>
              <a:arcTo wR="2610248" hR="2610248" stAng="2737390" swAng="1145142"/>
            </a:path>
          </a:pathLst>
        </a:custGeom>
        <a:noFill/>
        <a:ln w="6350" cap="flat" cmpd="sng" algn="ctr">
          <a:solidFill>
            <a:schemeClr val="dk1">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E16C2458-DFAB-B24B-8321-399A7F68F55A}">
      <dsp:nvSpPr>
        <dsp:cNvPr id="0" name=""/>
        <dsp:cNvSpPr/>
      </dsp:nvSpPr>
      <dsp:spPr>
        <a:xfrm>
          <a:off x="2291136" y="5203516"/>
          <a:ext cx="2214312" cy="1146024"/>
        </a:xfrm>
        <a:prstGeom prst="round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t" anchorCtr="0">
          <a:noAutofit/>
        </a:bodyPr>
        <a:lstStyle/>
        <a:p>
          <a:pPr lvl="0" algn="l" defTabSz="711200">
            <a:lnSpc>
              <a:spcPct val="90000"/>
            </a:lnSpc>
            <a:spcBef>
              <a:spcPct val="0"/>
            </a:spcBef>
            <a:spcAft>
              <a:spcPct val="35000"/>
            </a:spcAft>
          </a:pPr>
          <a:r>
            <a:rPr lang="en-US" sz="1600" kern="1200" dirty="0" smtClean="0"/>
            <a:t>Visualization               </a:t>
          </a:r>
          <a:endParaRPr lang="en-US" sz="1600" kern="1200" dirty="0"/>
        </a:p>
        <a:p>
          <a:pPr marL="114300" lvl="1" indent="-114300" algn="l" defTabSz="533400">
            <a:lnSpc>
              <a:spcPct val="90000"/>
            </a:lnSpc>
            <a:spcBef>
              <a:spcPct val="0"/>
            </a:spcBef>
            <a:spcAft>
              <a:spcPct val="15000"/>
            </a:spcAft>
            <a:buChar char="•"/>
          </a:pPr>
          <a:r>
            <a:rPr lang="en-US" sz="1200" kern="1200" dirty="0" smtClean="0"/>
            <a:t>Basic Skills</a:t>
          </a:r>
          <a:endParaRPr lang="en-US" sz="1200" kern="1200" dirty="0"/>
        </a:p>
        <a:p>
          <a:pPr marL="114300" lvl="1" indent="-114300" algn="l" defTabSz="533400">
            <a:lnSpc>
              <a:spcPct val="90000"/>
            </a:lnSpc>
            <a:spcBef>
              <a:spcPct val="0"/>
            </a:spcBef>
            <a:spcAft>
              <a:spcPct val="15000"/>
            </a:spcAft>
            <a:buChar char="•"/>
          </a:pPr>
          <a:r>
            <a:rPr lang="en-US" sz="1200" kern="1200" dirty="0" smtClean="0"/>
            <a:t>Customize for Data Set</a:t>
          </a:r>
          <a:endParaRPr lang="en-US" sz="1200" kern="1200" dirty="0"/>
        </a:p>
      </dsp:txBody>
      <dsp:txXfrm>
        <a:off x="2347080" y="5259460"/>
        <a:ext cx="2102424" cy="1034136"/>
      </dsp:txXfrm>
    </dsp:sp>
    <dsp:sp modelId="{D89873E5-6C7A-F043-A1D8-10137D0F7FFD}">
      <dsp:nvSpPr>
        <dsp:cNvPr id="0" name=""/>
        <dsp:cNvSpPr/>
      </dsp:nvSpPr>
      <dsp:spPr>
        <a:xfrm>
          <a:off x="788044" y="556032"/>
          <a:ext cx="5220496" cy="5220496"/>
        </a:xfrm>
        <a:custGeom>
          <a:avLst/>
          <a:gdLst/>
          <a:ahLst/>
          <a:cxnLst/>
          <a:rect l="0" t="0" r="0" b="0"/>
          <a:pathLst>
            <a:path>
              <a:moveTo>
                <a:pt x="1495341" y="4970413"/>
              </a:moveTo>
              <a:arcTo wR="2610248" hR="2610248" stAng="6917122" swAng="1110685"/>
            </a:path>
          </a:pathLst>
        </a:custGeom>
        <a:noFill/>
        <a:ln w="6350" cap="flat" cmpd="sng" algn="ctr">
          <a:solidFill>
            <a:schemeClr val="dk1">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39F7C6E6-9D96-8641-8333-2F9431E604B4}">
      <dsp:nvSpPr>
        <dsp:cNvPr id="0" name=""/>
        <dsp:cNvSpPr/>
      </dsp:nvSpPr>
      <dsp:spPr>
        <a:xfrm>
          <a:off x="30595" y="3898392"/>
          <a:ext cx="2214312" cy="1146024"/>
        </a:xfrm>
        <a:prstGeom prst="round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kern="1200" dirty="0" smtClean="0"/>
            <a:t>Domain Knowledge</a:t>
          </a:r>
          <a:endParaRPr lang="en-US" sz="1600" kern="1200" dirty="0"/>
        </a:p>
      </dsp:txBody>
      <dsp:txXfrm>
        <a:off x="86539" y="3954336"/>
        <a:ext cx="2102424" cy="1034136"/>
      </dsp:txXfrm>
    </dsp:sp>
    <dsp:sp modelId="{E14F22FB-1704-7A4B-B3BC-E8F7A938C976}">
      <dsp:nvSpPr>
        <dsp:cNvPr id="0" name=""/>
        <dsp:cNvSpPr/>
      </dsp:nvSpPr>
      <dsp:spPr>
        <a:xfrm>
          <a:off x="788044" y="556032"/>
          <a:ext cx="5220496" cy="5220496"/>
        </a:xfrm>
        <a:custGeom>
          <a:avLst/>
          <a:gdLst/>
          <a:ahLst/>
          <a:cxnLst/>
          <a:rect l="0" t="0" r="0" b="0"/>
          <a:pathLst>
            <a:path>
              <a:moveTo>
                <a:pt x="100705" y="3328294"/>
              </a:moveTo>
              <a:arcTo wR="2610248" hR="2610248" stAng="9841968" swAng="1916065"/>
            </a:path>
          </a:pathLst>
        </a:custGeom>
        <a:noFill/>
        <a:ln w="6350" cap="flat" cmpd="sng" algn="ctr">
          <a:solidFill>
            <a:schemeClr val="dk1">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61A25781-70B1-DB4E-8A2E-E310110ADB6B}">
      <dsp:nvSpPr>
        <dsp:cNvPr id="0" name=""/>
        <dsp:cNvSpPr/>
      </dsp:nvSpPr>
      <dsp:spPr>
        <a:xfrm>
          <a:off x="30595" y="1288143"/>
          <a:ext cx="2214312" cy="1146024"/>
        </a:xfrm>
        <a:prstGeom prst="round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t" anchorCtr="0">
          <a:noAutofit/>
        </a:bodyPr>
        <a:lstStyle/>
        <a:p>
          <a:pPr lvl="0" algn="l" defTabSz="711200">
            <a:lnSpc>
              <a:spcPct val="90000"/>
            </a:lnSpc>
            <a:spcBef>
              <a:spcPct val="0"/>
            </a:spcBef>
            <a:spcAft>
              <a:spcPct val="35000"/>
            </a:spcAft>
          </a:pPr>
          <a:r>
            <a:rPr lang="en-US" sz="1600" kern="1200" dirty="0" smtClean="0"/>
            <a:t>Communication</a:t>
          </a:r>
          <a:endParaRPr lang="en-US" sz="1600" kern="1200" dirty="0"/>
        </a:p>
        <a:p>
          <a:pPr marL="114300" lvl="1" indent="-114300" algn="l" defTabSz="533400">
            <a:lnSpc>
              <a:spcPct val="90000"/>
            </a:lnSpc>
            <a:spcBef>
              <a:spcPct val="0"/>
            </a:spcBef>
            <a:spcAft>
              <a:spcPct val="15000"/>
            </a:spcAft>
            <a:buChar char="•"/>
          </a:pPr>
          <a:r>
            <a:rPr lang="en-US" sz="1200" kern="1200" dirty="0" smtClean="0"/>
            <a:t>Paper write-up</a:t>
          </a:r>
          <a:endParaRPr lang="en-US" sz="1200" kern="1200" dirty="0"/>
        </a:p>
        <a:p>
          <a:pPr marL="114300" lvl="1" indent="-114300" algn="l" defTabSz="533400">
            <a:lnSpc>
              <a:spcPct val="90000"/>
            </a:lnSpc>
            <a:spcBef>
              <a:spcPct val="0"/>
            </a:spcBef>
            <a:spcAft>
              <a:spcPct val="15000"/>
            </a:spcAft>
            <a:buChar char="•"/>
          </a:pPr>
          <a:r>
            <a:rPr lang="en-US" sz="1200" kern="1200" dirty="0" smtClean="0"/>
            <a:t>Online Publication</a:t>
          </a:r>
          <a:endParaRPr lang="en-US" sz="1200" kern="1200" dirty="0"/>
        </a:p>
      </dsp:txBody>
      <dsp:txXfrm>
        <a:off x="86539" y="1344087"/>
        <a:ext cx="2102424" cy="1034136"/>
      </dsp:txXfrm>
    </dsp:sp>
    <dsp:sp modelId="{67BFFFA6-DC3C-8449-A134-2B3838780AE5}">
      <dsp:nvSpPr>
        <dsp:cNvPr id="0" name=""/>
        <dsp:cNvSpPr/>
      </dsp:nvSpPr>
      <dsp:spPr>
        <a:xfrm>
          <a:off x="788044" y="556032"/>
          <a:ext cx="5220496" cy="5220496"/>
        </a:xfrm>
        <a:custGeom>
          <a:avLst/>
          <a:gdLst/>
          <a:ahLst/>
          <a:cxnLst/>
          <a:rect l="0" t="0" r="0" b="0"/>
          <a:pathLst>
            <a:path>
              <a:moveTo>
                <a:pt x="803688" y="726173"/>
              </a:moveTo>
              <a:arcTo wR="2610248" hR="2610248" stAng="13572193" swAng="1110685"/>
            </a:path>
          </a:pathLst>
        </a:custGeom>
        <a:noFill/>
        <a:ln w="6350" cap="flat" cmpd="sng" algn="ctr">
          <a:solidFill>
            <a:schemeClr val="dk1">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B18919B-5B8B-024D-97DB-623459014A11}">
      <dsp:nvSpPr>
        <dsp:cNvPr id="0" name=""/>
        <dsp:cNvSpPr/>
      </dsp:nvSpPr>
      <dsp:spPr>
        <a:xfrm rot="5400000">
          <a:off x="-73192" y="74532"/>
          <a:ext cx="487952" cy="341566"/>
        </a:xfrm>
        <a:prstGeom prst="chevron">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w="6350" cap="flat" cmpd="sng" algn="ctr">
          <a:solidFill>
            <a:schemeClr val="accent5">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5715" tIns="5715" rIns="5715" bIns="5715" numCol="1" spcCol="1270" anchor="ctr" anchorCtr="0">
          <a:noAutofit/>
        </a:bodyPr>
        <a:lstStyle/>
        <a:p>
          <a:pPr lvl="0" algn="ctr" defTabSz="400050">
            <a:lnSpc>
              <a:spcPct val="90000"/>
            </a:lnSpc>
            <a:spcBef>
              <a:spcPct val="0"/>
            </a:spcBef>
            <a:spcAft>
              <a:spcPct val="35000"/>
            </a:spcAft>
          </a:pPr>
          <a:r>
            <a:rPr lang="en-US" sz="900" kern="1200" dirty="0" smtClean="0"/>
            <a:t>4.1</a:t>
          </a:r>
          <a:endParaRPr lang="en-US" sz="900" kern="1200" dirty="0"/>
        </a:p>
      </dsp:txBody>
      <dsp:txXfrm rot="-5400000">
        <a:off x="1" y="172122"/>
        <a:ext cx="341566" cy="146386"/>
      </dsp:txXfrm>
    </dsp:sp>
    <dsp:sp modelId="{0991CA59-1024-C645-9216-4589D8B4ED1D}">
      <dsp:nvSpPr>
        <dsp:cNvPr id="0" name=""/>
        <dsp:cNvSpPr/>
      </dsp:nvSpPr>
      <dsp:spPr>
        <a:xfrm rot="5400000">
          <a:off x="1978317" y="-1635411"/>
          <a:ext cx="317169" cy="3590670"/>
        </a:xfrm>
        <a:prstGeom prst="round2SameRect">
          <a:avLst/>
        </a:prstGeom>
        <a:solidFill>
          <a:schemeClr val="lt1">
            <a:alpha val="90000"/>
            <a:hueOff val="0"/>
            <a:satOff val="0"/>
            <a:lumOff val="0"/>
            <a:alphaOff val="0"/>
          </a:schemeClr>
        </a:solidFill>
        <a:ln w="6350" cap="flat" cmpd="sng" algn="ctr">
          <a:solidFill>
            <a:schemeClr val="accent5">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en-US" sz="1800" kern="1200" dirty="0" smtClean="0"/>
            <a:t>Identity</a:t>
          </a:r>
          <a:endParaRPr lang="en-US" sz="1800" kern="1200" dirty="0"/>
        </a:p>
      </dsp:txBody>
      <dsp:txXfrm rot="-5400000">
        <a:off x="341567" y="16822"/>
        <a:ext cx="3575187" cy="286203"/>
      </dsp:txXfrm>
    </dsp:sp>
    <dsp:sp modelId="{D0B0F5DC-9C8F-0043-A1A0-975ECFD70F3E}">
      <dsp:nvSpPr>
        <dsp:cNvPr id="0" name=""/>
        <dsp:cNvSpPr/>
      </dsp:nvSpPr>
      <dsp:spPr>
        <a:xfrm rot="5400000">
          <a:off x="-73192" y="502260"/>
          <a:ext cx="487952" cy="341566"/>
        </a:xfrm>
        <a:prstGeom prst="chevron">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w="6350" cap="flat" cmpd="sng" algn="ctr">
          <a:solidFill>
            <a:schemeClr val="accent5">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5715" tIns="5715" rIns="5715" bIns="5715" numCol="1" spcCol="1270" anchor="ctr" anchorCtr="0">
          <a:noAutofit/>
        </a:bodyPr>
        <a:lstStyle/>
        <a:p>
          <a:pPr lvl="0" algn="ctr" defTabSz="400050">
            <a:lnSpc>
              <a:spcPct val="90000"/>
            </a:lnSpc>
            <a:spcBef>
              <a:spcPct val="0"/>
            </a:spcBef>
            <a:spcAft>
              <a:spcPct val="35000"/>
            </a:spcAft>
          </a:pPr>
          <a:r>
            <a:rPr lang="en-US" sz="900" kern="1200" dirty="0" smtClean="0"/>
            <a:t>4.2</a:t>
          </a:r>
          <a:endParaRPr lang="en-US" sz="900" kern="1200" dirty="0"/>
        </a:p>
      </dsp:txBody>
      <dsp:txXfrm rot="-5400000">
        <a:off x="1" y="599850"/>
        <a:ext cx="341566" cy="146386"/>
      </dsp:txXfrm>
    </dsp:sp>
    <dsp:sp modelId="{F1C8C49D-DCC1-FE49-9E7A-D0B341165510}">
      <dsp:nvSpPr>
        <dsp:cNvPr id="0" name=""/>
        <dsp:cNvSpPr/>
      </dsp:nvSpPr>
      <dsp:spPr>
        <a:xfrm rot="5400000">
          <a:off x="1978317" y="-1207683"/>
          <a:ext cx="317169" cy="3590670"/>
        </a:xfrm>
        <a:prstGeom prst="round2SameRect">
          <a:avLst/>
        </a:prstGeom>
        <a:solidFill>
          <a:schemeClr val="lt1">
            <a:alpha val="90000"/>
            <a:hueOff val="0"/>
            <a:satOff val="0"/>
            <a:lumOff val="0"/>
            <a:alphaOff val="0"/>
          </a:schemeClr>
        </a:solidFill>
        <a:ln w="6350" cap="flat" cmpd="sng" algn="ctr">
          <a:solidFill>
            <a:schemeClr val="accent5">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en-US" sz="1800" kern="1200" dirty="0" smtClean="0"/>
            <a:t>Data</a:t>
          </a:r>
          <a:endParaRPr lang="en-US" sz="1800" kern="1200" dirty="0"/>
        </a:p>
      </dsp:txBody>
      <dsp:txXfrm rot="-5400000">
        <a:off x="341567" y="444550"/>
        <a:ext cx="3575187" cy="286203"/>
      </dsp:txXfrm>
    </dsp:sp>
    <dsp:sp modelId="{259DF994-7491-F040-8BC4-12FD735B07A0}">
      <dsp:nvSpPr>
        <dsp:cNvPr id="0" name=""/>
        <dsp:cNvSpPr/>
      </dsp:nvSpPr>
      <dsp:spPr>
        <a:xfrm rot="5400000">
          <a:off x="-73192" y="929987"/>
          <a:ext cx="487952" cy="341566"/>
        </a:xfrm>
        <a:prstGeom prst="chevron">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w="6350" cap="flat" cmpd="sng" algn="ctr">
          <a:solidFill>
            <a:schemeClr val="accent5">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5715" tIns="5715" rIns="5715" bIns="5715" numCol="1" spcCol="1270" anchor="ctr" anchorCtr="0">
          <a:noAutofit/>
        </a:bodyPr>
        <a:lstStyle/>
        <a:p>
          <a:pPr lvl="0" algn="ctr" defTabSz="400050">
            <a:lnSpc>
              <a:spcPct val="90000"/>
            </a:lnSpc>
            <a:spcBef>
              <a:spcPct val="0"/>
            </a:spcBef>
            <a:spcAft>
              <a:spcPct val="35000"/>
            </a:spcAft>
          </a:pPr>
          <a:r>
            <a:rPr lang="en-US" sz="900" kern="1200" dirty="0" smtClean="0"/>
            <a:t> 4.3</a:t>
          </a:r>
          <a:endParaRPr lang="en-US" sz="900" kern="1200" dirty="0"/>
        </a:p>
      </dsp:txBody>
      <dsp:txXfrm rot="-5400000">
        <a:off x="1" y="1027577"/>
        <a:ext cx="341566" cy="146386"/>
      </dsp:txXfrm>
    </dsp:sp>
    <dsp:sp modelId="{CEB3AF6F-40CE-EE40-8563-181E3CE2E5B7}">
      <dsp:nvSpPr>
        <dsp:cNvPr id="0" name=""/>
        <dsp:cNvSpPr/>
      </dsp:nvSpPr>
      <dsp:spPr>
        <a:xfrm rot="5400000">
          <a:off x="1978317" y="-779955"/>
          <a:ext cx="317169" cy="3590670"/>
        </a:xfrm>
        <a:prstGeom prst="round2SameRect">
          <a:avLst/>
        </a:prstGeom>
        <a:solidFill>
          <a:schemeClr val="lt1">
            <a:alpha val="90000"/>
            <a:hueOff val="0"/>
            <a:satOff val="0"/>
            <a:lumOff val="0"/>
            <a:alphaOff val="0"/>
          </a:schemeClr>
        </a:solidFill>
        <a:ln w="6350" cap="flat" cmpd="sng" algn="ctr">
          <a:solidFill>
            <a:schemeClr val="accent5">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en-US" sz="1800" kern="1200" dirty="0" smtClean="0"/>
            <a:t>Virtual Cluster</a:t>
          </a:r>
          <a:endParaRPr lang="en-US" sz="1800" kern="1200" dirty="0"/>
        </a:p>
      </dsp:txBody>
      <dsp:txXfrm rot="-5400000">
        <a:off x="341567" y="872278"/>
        <a:ext cx="3575187" cy="286203"/>
      </dsp:txXfrm>
    </dsp:sp>
    <dsp:sp modelId="{83FF7D8A-DDD9-584D-98C4-075529F31FE5}">
      <dsp:nvSpPr>
        <dsp:cNvPr id="0" name=""/>
        <dsp:cNvSpPr/>
      </dsp:nvSpPr>
      <dsp:spPr>
        <a:xfrm rot="5400000">
          <a:off x="-73192" y="1357715"/>
          <a:ext cx="487952" cy="341566"/>
        </a:xfrm>
        <a:prstGeom prst="chevron">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w="6350" cap="flat" cmpd="sng" algn="ctr">
          <a:solidFill>
            <a:schemeClr val="accent5">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5715" tIns="5715" rIns="5715" bIns="5715" numCol="1" spcCol="1270" anchor="ctr" anchorCtr="0">
          <a:noAutofit/>
        </a:bodyPr>
        <a:lstStyle/>
        <a:p>
          <a:pPr lvl="0" algn="ctr" defTabSz="400050">
            <a:lnSpc>
              <a:spcPct val="90000"/>
            </a:lnSpc>
            <a:spcBef>
              <a:spcPct val="0"/>
            </a:spcBef>
            <a:spcAft>
              <a:spcPct val="35000"/>
            </a:spcAft>
          </a:pPr>
          <a:r>
            <a:rPr lang="en-US" sz="900" kern="1200" dirty="0" smtClean="0"/>
            <a:t> 4.4</a:t>
          </a:r>
          <a:endParaRPr lang="en-US" sz="900" kern="1200" dirty="0"/>
        </a:p>
      </dsp:txBody>
      <dsp:txXfrm rot="-5400000">
        <a:off x="1" y="1455305"/>
        <a:ext cx="341566" cy="146386"/>
      </dsp:txXfrm>
    </dsp:sp>
    <dsp:sp modelId="{107DB8FC-D131-3D4B-A5D9-321811806DEC}">
      <dsp:nvSpPr>
        <dsp:cNvPr id="0" name=""/>
        <dsp:cNvSpPr/>
      </dsp:nvSpPr>
      <dsp:spPr>
        <a:xfrm rot="5400000">
          <a:off x="1978317" y="-352228"/>
          <a:ext cx="317169" cy="3590670"/>
        </a:xfrm>
        <a:prstGeom prst="round2SameRect">
          <a:avLst/>
        </a:prstGeom>
        <a:solidFill>
          <a:schemeClr val="lt1">
            <a:alpha val="90000"/>
            <a:hueOff val="0"/>
            <a:satOff val="0"/>
            <a:lumOff val="0"/>
            <a:alphaOff val="0"/>
          </a:schemeClr>
        </a:solidFill>
        <a:ln w="6350" cap="flat" cmpd="sng" algn="ctr">
          <a:solidFill>
            <a:schemeClr val="accent5">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en-US" sz="1800" kern="1200" dirty="0" smtClean="0"/>
            <a:t>IaaS</a:t>
          </a:r>
          <a:endParaRPr lang="en-US" sz="1800" kern="1200" dirty="0"/>
        </a:p>
      </dsp:txBody>
      <dsp:txXfrm rot="-5400000">
        <a:off x="341567" y="1300005"/>
        <a:ext cx="3575187" cy="286203"/>
      </dsp:txXfrm>
    </dsp:sp>
    <dsp:sp modelId="{90B1B8D1-80B2-B742-8B74-3FC1E22011C0}">
      <dsp:nvSpPr>
        <dsp:cNvPr id="0" name=""/>
        <dsp:cNvSpPr/>
      </dsp:nvSpPr>
      <dsp:spPr>
        <a:xfrm rot="5400000">
          <a:off x="-73192" y="1785442"/>
          <a:ext cx="487952" cy="341566"/>
        </a:xfrm>
        <a:prstGeom prst="chevron">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w="6350" cap="flat" cmpd="sng" algn="ctr">
          <a:solidFill>
            <a:schemeClr val="accent5">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5715" tIns="5715" rIns="5715" bIns="5715" numCol="1" spcCol="1270" anchor="ctr" anchorCtr="0">
          <a:noAutofit/>
        </a:bodyPr>
        <a:lstStyle/>
        <a:p>
          <a:pPr lvl="0" algn="ctr" defTabSz="400050">
            <a:lnSpc>
              <a:spcPct val="90000"/>
            </a:lnSpc>
            <a:spcBef>
              <a:spcPct val="0"/>
            </a:spcBef>
            <a:spcAft>
              <a:spcPct val="35000"/>
            </a:spcAft>
          </a:pPr>
          <a:r>
            <a:rPr lang="en-US" sz="900" kern="1200" dirty="0" smtClean="0"/>
            <a:t>4.5</a:t>
          </a:r>
          <a:endParaRPr lang="en-US" sz="900" kern="1200" dirty="0"/>
        </a:p>
      </dsp:txBody>
      <dsp:txXfrm rot="-5400000">
        <a:off x="1" y="1883032"/>
        <a:ext cx="341566" cy="146386"/>
      </dsp:txXfrm>
    </dsp:sp>
    <dsp:sp modelId="{0F191B73-8A98-5A4A-85E7-EE2D64BAD289}">
      <dsp:nvSpPr>
        <dsp:cNvPr id="0" name=""/>
        <dsp:cNvSpPr/>
      </dsp:nvSpPr>
      <dsp:spPr>
        <a:xfrm rot="5400000">
          <a:off x="1978317" y="75499"/>
          <a:ext cx="317169" cy="3590670"/>
        </a:xfrm>
        <a:prstGeom prst="round2SameRect">
          <a:avLst/>
        </a:prstGeom>
        <a:solidFill>
          <a:schemeClr val="lt1">
            <a:alpha val="90000"/>
            <a:hueOff val="0"/>
            <a:satOff val="0"/>
            <a:lumOff val="0"/>
            <a:alphaOff val="0"/>
          </a:schemeClr>
        </a:solidFill>
        <a:ln w="6350" cap="flat" cmpd="sng" algn="ctr">
          <a:solidFill>
            <a:schemeClr val="accent5">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en-US" sz="1800" kern="1200" dirty="0" smtClean="0"/>
            <a:t>Compute Services</a:t>
          </a:r>
          <a:endParaRPr lang="en-US" sz="1800" kern="1200" dirty="0"/>
        </a:p>
      </dsp:txBody>
      <dsp:txXfrm rot="-5400000">
        <a:off x="341567" y="1727733"/>
        <a:ext cx="3575187" cy="286203"/>
      </dsp:txXfrm>
    </dsp:sp>
    <dsp:sp modelId="{6616551E-A934-1E48-BF2A-65AB4F186CB3}">
      <dsp:nvSpPr>
        <dsp:cNvPr id="0" name=""/>
        <dsp:cNvSpPr/>
      </dsp:nvSpPr>
      <dsp:spPr>
        <a:xfrm rot="5400000">
          <a:off x="-73192" y="2213170"/>
          <a:ext cx="487952" cy="341566"/>
        </a:xfrm>
        <a:prstGeom prst="chevron">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w="6350" cap="flat" cmpd="sng" algn="ctr">
          <a:solidFill>
            <a:schemeClr val="accent5">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5715" tIns="5715" rIns="5715" bIns="5715" numCol="1" spcCol="1270" anchor="ctr" anchorCtr="0">
          <a:noAutofit/>
        </a:bodyPr>
        <a:lstStyle/>
        <a:p>
          <a:pPr lvl="0" algn="ctr" defTabSz="400050">
            <a:lnSpc>
              <a:spcPct val="90000"/>
            </a:lnSpc>
            <a:spcBef>
              <a:spcPct val="0"/>
            </a:spcBef>
            <a:spcAft>
              <a:spcPct val="35000"/>
            </a:spcAft>
          </a:pPr>
          <a:r>
            <a:rPr lang="en-US" sz="900" kern="1200" dirty="0" smtClean="0"/>
            <a:t>4.6</a:t>
          </a:r>
          <a:endParaRPr lang="en-US" sz="900" kern="1200" dirty="0"/>
        </a:p>
      </dsp:txBody>
      <dsp:txXfrm rot="-5400000">
        <a:off x="1" y="2310760"/>
        <a:ext cx="341566" cy="146386"/>
      </dsp:txXfrm>
    </dsp:sp>
    <dsp:sp modelId="{33F6F7B8-3D2A-EF48-8F16-E79F2CEB186A}">
      <dsp:nvSpPr>
        <dsp:cNvPr id="0" name=""/>
        <dsp:cNvSpPr/>
      </dsp:nvSpPr>
      <dsp:spPr>
        <a:xfrm rot="5400000">
          <a:off x="1978317" y="503226"/>
          <a:ext cx="317169" cy="3590670"/>
        </a:xfrm>
        <a:prstGeom prst="round2SameRect">
          <a:avLst/>
        </a:prstGeom>
        <a:solidFill>
          <a:schemeClr val="lt1">
            <a:alpha val="90000"/>
            <a:hueOff val="0"/>
            <a:satOff val="0"/>
            <a:lumOff val="0"/>
            <a:alphaOff val="0"/>
          </a:schemeClr>
        </a:solidFill>
        <a:ln w="6350" cap="flat" cmpd="sng" algn="ctr">
          <a:solidFill>
            <a:schemeClr val="accent5">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en-US" sz="1800" kern="1200" dirty="0" smtClean="0"/>
            <a:t>Containers</a:t>
          </a:r>
          <a:endParaRPr lang="en-US" sz="1800" kern="1200" dirty="0"/>
        </a:p>
      </dsp:txBody>
      <dsp:txXfrm rot="-5400000">
        <a:off x="341567" y="2155460"/>
        <a:ext cx="3575187" cy="286203"/>
      </dsp:txXfrm>
    </dsp:sp>
    <dsp:sp modelId="{2BFECDE7-0185-9648-A2DE-B2F8A1EB81B3}">
      <dsp:nvSpPr>
        <dsp:cNvPr id="0" name=""/>
        <dsp:cNvSpPr/>
      </dsp:nvSpPr>
      <dsp:spPr>
        <a:xfrm rot="5400000">
          <a:off x="-73192" y="2640898"/>
          <a:ext cx="487952" cy="341566"/>
        </a:xfrm>
        <a:prstGeom prst="chevron">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w="6350" cap="flat" cmpd="sng" algn="ctr">
          <a:solidFill>
            <a:schemeClr val="accent5">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5715" tIns="5715" rIns="5715" bIns="5715" numCol="1" spcCol="1270" anchor="ctr" anchorCtr="0">
          <a:noAutofit/>
        </a:bodyPr>
        <a:lstStyle/>
        <a:p>
          <a:pPr lvl="0" algn="ctr" defTabSz="400050">
            <a:lnSpc>
              <a:spcPct val="90000"/>
            </a:lnSpc>
            <a:spcBef>
              <a:spcPct val="0"/>
            </a:spcBef>
            <a:spcAft>
              <a:spcPct val="35000"/>
            </a:spcAft>
          </a:pPr>
          <a:r>
            <a:rPr lang="en-US" sz="900" kern="1200" dirty="0" smtClean="0"/>
            <a:t>4.7</a:t>
          </a:r>
          <a:endParaRPr lang="en-US" sz="900" kern="1200" dirty="0"/>
        </a:p>
      </dsp:txBody>
      <dsp:txXfrm rot="-5400000">
        <a:off x="1" y="2738488"/>
        <a:ext cx="341566" cy="146386"/>
      </dsp:txXfrm>
    </dsp:sp>
    <dsp:sp modelId="{9220AEEC-3C84-3C4B-BD32-9BB110338C1C}">
      <dsp:nvSpPr>
        <dsp:cNvPr id="0" name=""/>
        <dsp:cNvSpPr/>
      </dsp:nvSpPr>
      <dsp:spPr>
        <a:xfrm rot="5400000">
          <a:off x="1978317" y="930954"/>
          <a:ext cx="317169" cy="3590670"/>
        </a:xfrm>
        <a:prstGeom prst="round2SameRect">
          <a:avLst/>
        </a:prstGeom>
        <a:solidFill>
          <a:schemeClr val="lt1">
            <a:alpha val="90000"/>
            <a:hueOff val="0"/>
            <a:satOff val="0"/>
            <a:lumOff val="0"/>
            <a:alphaOff val="0"/>
          </a:schemeClr>
        </a:solidFill>
        <a:ln w="6350" cap="flat" cmpd="sng" algn="ctr">
          <a:solidFill>
            <a:schemeClr val="accent5">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en-US" sz="1800" kern="1200" dirty="0" smtClean="0"/>
            <a:t>Deployment</a:t>
          </a:r>
          <a:endParaRPr lang="en-US" sz="1800" kern="1200" dirty="0"/>
        </a:p>
      </dsp:txBody>
      <dsp:txXfrm rot="-5400000">
        <a:off x="341567" y="2583188"/>
        <a:ext cx="3575187" cy="286203"/>
      </dsp:txXfrm>
    </dsp:sp>
    <dsp:sp modelId="{350BBADC-B0D9-0347-92AC-6F2A90BD2140}">
      <dsp:nvSpPr>
        <dsp:cNvPr id="0" name=""/>
        <dsp:cNvSpPr/>
      </dsp:nvSpPr>
      <dsp:spPr>
        <a:xfrm rot="5400000">
          <a:off x="-73192" y="3068625"/>
          <a:ext cx="487952" cy="341566"/>
        </a:xfrm>
        <a:prstGeom prst="chevron">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w="6350" cap="flat" cmpd="sng" algn="ctr">
          <a:solidFill>
            <a:schemeClr val="accent5">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5715" tIns="5715" rIns="5715" bIns="5715" numCol="1" spcCol="1270" anchor="ctr" anchorCtr="0">
          <a:noAutofit/>
        </a:bodyPr>
        <a:lstStyle/>
        <a:p>
          <a:pPr lvl="0" algn="ctr" defTabSz="400050">
            <a:lnSpc>
              <a:spcPct val="90000"/>
            </a:lnSpc>
            <a:spcBef>
              <a:spcPct val="0"/>
            </a:spcBef>
            <a:spcAft>
              <a:spcPct val="35000"/>
            </a:spcAft>
          </a:pPr>
          <a:r>
            <a:rPr lang="en-US" sz="900" kern="1200" dirty="0" smtClean="0"/>
            <a:t>4.8</a:t>
          </a:r>
          <a:endParaRPr lang="en-US" sz="900" kern="1200" dirty="0"/>
        </a:p>
      </dsp:txBody>
      <dsp:txXfrm rot="-5400000">
        <a:off x="1" y="3166215"/>
        <a:ext cx="341566" cy="146386"/>
      </dsp:txXfrm>
    </dsp:sp>
    <dsp:sp modelId="{EA01D0D4-784C-FA40-8264-E67C5E5436B3}">
      <dsp:nvSpPr>
        <dsp:cNvPr id="0" name=""/>
        <dsp:cNvSpPr/>
      </dsp:nvSpPr>
      <dsp:spPr>
        <a:xfrm rot="5400000">
          <a:off x="1978317" y="1358682"/>
          <a:ext cx="317169" cy="3590670"/>
        </a:xfrm>
        <a:prstGeom prst="round2SameRect">
          <a:avLst/>
        </a:prstGeom>
        <a:solidFill>
          <a:schemeClr val="lt1">
            <a:alpha val="90000"/>
            <a:hueOff val="0"/>
            <a:satOff val="0"/>
            <a:lumOff val="0"/>
            <a:alphaOff val="0"/>
          </a:schemeClr>
        </a:solidFill>
        <a:ln w="6350" cap="flat" cmpd="sng" algn="ctr">
          <a:solidFill>
            <a:schemeClr val="accent5">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en-US" sz="1800" kern="1200" dirty="0" smtClean="0"/>
            <a:t>Map Reduce</a:t>
          </a:r>
          <a:endParaRPr lang="en-US" sz="1800" kern="1200" dirty="0"/>
        </a:p>
      </dsp:txBody>
      <dsp:txXfrm rot="-5400000">
        <a:off x="341567" y="3010916"/>
        <a:ext cx="3575187" cy="286203"/>
      </dsp:txXfrm>
    </dsp:sp>
    <dsp:sp modelId="{D2730330-27A4-1249-BCF2-EB0C4C5F4BBF}">
      <dsp:nvSpPr>
        <dsp:cNvPr id="0" name=""/>
        <dsp:cNvSpPr/>
      </dsp:nvSpPr>
      <dsp:spPr>
        <a:xfrm rot="5400000">
          <a:off x="-73192" y="3496353"/>
          <a:ext cx="487952" cy="341566"/>
        </a:xfrm>
        <a:prstGeom prst="chevron">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w="6350" cap="flat" cmpd="sng" algn="ctr">
          <a:solidFill>
            <a:schemeClr val="accent5">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5715" tIns="5715" rIns="5715" bIns="5715" numCol="1" spcCol="1270" anchor="ctr" anchorCtr="0">
          <a:noAutofit/>
        </a:bodyPr>
        <a:lstStyle/>
        <a:p>
          <a:pPr lvl="0" algn="ctr" defTabSz="400050">
            <a:lnSpc>
              <a:spcPct val="90000"/>
            </a:lnSpc>
            <a:spcBef>
              <a:spcPct val="0"/>
            </a:spcBef>
            <a:spcAft>
              <a:spcPct val="35000"/>
            </a:spcAft>
          </a:pPr>
          <a:r>
            <a:rPr lang="en-US" sz="900" kern="1200" dirty="0" smtClean="0"/>
            <a:t>4.9</a:t>
          </a:r>
          <a:endParaRPr lang="en-US" sz="900" kern="1200" dirty="0"/>
        </a:p>
      </dsp:txBody>
      <dsp:txXfrm rot="-5400000">
        <a:off x="1" y="3593943"/>
        <a:ext cx="341566" cy="146386"/>
      </dsp:txXfrm>
    </dsp:sp>
    <dsp:sp modelId="{C74E87BA-D0DC-944D-BA67-FF01AEC1A645}">
      <dsp:nvSpPr>
        <dsp:cNvPr id="0" name=""/>
        <dsp:cNvSpPr/>
      </dsp:nvSpPr>
      <dsp:spPr>
        <a:xfrm rot="5400000">
          <a:off x="1978317" y="1786409"/>
          <a:ext cx="317169" cy="3590670"/>
        </a:xfrm>
        <a:prstGeom prst="round2SameRect">
          <a:avLst/>
        </a:prstGeom>
        <a:solidFill>
          <a:schemeClr val="lt1">
            <a:alpha val="90000"/>
            <a:hueOff val="0"/>
            <a:satOff val="0"/>
            <a:lumOff val="0"/>
            <a:alphaOff val="0"/>
          </a:schemeClr>
        </a:solidFill>
        <a:ln w="6350" cap="flat" cmpd="sng" algn="ctr">
          <a:solidFill>
            <a:schemeClr val="accent5">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en-US" sz="1800" kern="1200" dirty="0" err="1" smtClean="0"/>
            <a:t>Microservices</a:t>
          </a:r>
          <a:endParaRPr lang="en-US" sz="1800" kern="1200" dirty="0"/>
        </a:p>
      </dsp:txBody>
      <dsp:txXfrm rot="-5400000">
        <a:off x="341567" y="3438643"/>
        <a:ext cx="3575187" cy="286203"/>
      </dsp:txXfrm>
    </dsp:sp>
    <dsp:sp modelId="{D65CE4D5-5B2E-8445-B96A-E403C551C8D1}">
      <dsp:nvSpPr>
        <dsp:cNvPr id="0" name=""/>
        <dsp:cNvSpPr/>
      </dsp:nvSpPr>
      <dsp:spPr>
        <a:xfrm rot="5400000">
          <a:off x="-73192" y="3924080"/>
          <a:ext cx="487952" cy="341566"/>
        </a:xfrm>
        <a:prstGeom prst="chevron">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w="6350" cap="flat" cmpd="sng" algn="ctr">
          <a:solidFill>
            <a:schemeClr val="accent5">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5715" tIns="5715" rIns="5715" bIns="5715" numCol="1" spcCol="1270" anchor="ctr" anchorCtr="0">
          <a:noAutofit/>
        </a:bodyPr>
        <a:lstStyle/>
        <a:p>
          <a:pPr lvl="0" algn="ctr" defTabSz="400050">
            <a:lnSpc>
              <a:spcPct val="90000"/>
            </a:lnSpc>
            <a:spcBef>
              <a:spcPct val="0"/>
            </a:spcBef>
            <a:spcAft>
              <a:spcPct val="35000"/>
            </a:spcAft>
          </a:pPr>
          <a:endParaRPr lang="en-US" sz="900" kern="1200" dirty="0"/>
        </a:p>
      </dsp:txBody>
      <dsp:txXfrm rot="-5400000">
        <a:off x="1" y="4021670"/>
        <a:ext cx="341566" cy="146386"/>
      </dsp:txXfrm>
    </dsp:sp>
    <dsp:sp modelId="{80DBE93B-0FE2-AE42-9989-543D9C1D66CD}">
      <dsp:nvSpPr>
        <dsp:cNvPr id="0" name=""/>
        <dsp:cNvSpPr/>
      </dsp:nvSpPr>
      <dsp:spPr>
        <a:xfrm rot="5400000">
          <a:off x="1978317" y="2214137"/>
          <a:ext cx="317169" cy="3590670"/>
        </a:xfrm>
        <a:prstGeom prst="round2SameRect">
          <a:avLst/>
        </a:prstGeom>
        <a:solidFill>
          <a:schemeClr val="lt1">
            <a:alpha val="90000"/>
            <a:hueOff val="0"/>
            <a:satOff val="0"/>
            <a:lumOff val="0"/>
            <a:alphaOff val="0"/>
          </a:schemeClr>
        </a:solidFill>
        <a:ln w="6350" cap="flat" cmpd="sng" algn="ctr">
          <a:solidFill>
            <a:schemeClr val="accent5">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en-US" sz="1800" kern="1200" dirty="0" smtClean="0"/>
            <a:t>Others to be added</a:t>
          </a:r>
          <a:endParaRPr lang="en-US" sz="1800" kern="1200" dirty="0"/>
        </a:p>
      </dsp:txBody>
      <dsp:txXfrm rot="-5400000">
        <a:off x="341567" y="3866371"/>
        <a:ext cx="3575187" cy="286203"/>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10DC816-42F1-BA4F-B36A-DFA21F591A7D}">
      <dsp:nvSpPr>
        <dsp:cNvPr id="0" name=""/>
        <dsp:cNvSpPr/>
      </dsp:nvSpPr>
      <dsp:spPr>
        <a:xfrm>
          <a:off x="2491" y="107709"/>
          <a:ext cx="2499338" cy="999735"/>
        </a:xfrm>
        <a:prstGeom prst="homePlate">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6012" tIns="48006" rIns="24003" bIns="48006" numCol="1" spcCol="1270" anchor="ctr" anchorCtr="0">
          <a:noAutofit/>
        </a:bodyPr>
        <a:lstStyle/>
        <a:p>
          <a:pPr lvl="0" algn="ctr" defTabSz="800100">
            <a:lnSpc>
              <a:spcPct val="90000"/>
            </a:lnSpc>
            <a:spcBef>
              <a:spcPct val="0"/>
            </a:spcBef>
            <a:spcAft>
              <a:spcPct val="35000"/>
            </a:spcAft>
          </a:pPr>
          <a:r>
            <a:rPr lang="en-US" sz="1800" kern="1200" dirty="0" smtClean="0">
              <a:solidFill>
                <a:schemeClr val="tx1"/>
              </a:solidFill>
            </a:rPr>
            <a:t>1. Specification</a:t>
          </a:r>
          <a:endParaRPr lang="en-US" sz="1800" kern="1200" dirty="0">
            <a:solidFill>
              <a:schemeClr val="tx1"/>
            </a:solidFill>
          </a:endParaRPr>
        </a:p>
      </dsp:txBody>
      <dsp:txXfrm>
        <a:off x="2491" y="107709"/>
        <a:ext cx="2249404" cy="999735"/>
      </dsp:txXfrm>
    </dsp:sp>
    <dsp:sp modelId="{9CC5F99C-0EA3-224A-B117-536D8D727DAF}">
      <dsp:nvSpPr>
        <dsp:cNvPr id="0" name=""/>
        <dsp:cNvSpPr/>
      </dsp:nvSpPr>
      <dsp:spPr>
        <a:xfrm>
          <a:off x="2001961" y="107709"/>
          <a:ext cx="2499338" cy="999735"/>
        </a:xfrm>
        <a:prstGeom prst="chevron">
          <a:avLst/>
        </a:prstGeom>
        <a:gradFill rotWithShape="0">
          <a:gsLst>
            <a:gs pos="0">
              <a:schemeClr val="accent4">
                <a:hueOff val="3266964"/>
                <a:satOff val="-13592"/>
                <a:lumOff val="3203"/>
                <a:alphaOff val="0"/>
                <a:satMod val="103000"/>
                <a:lumMod val="102000"/>
                <a:tint val="94000"/>
              </a:schemeClr>
            </a:gs>
            <a:gs pos="50000">
              <a:schemeClr val="accent4">
                <a:hueOff val="3266964"/>
                <a:satOff val="-13592"/>
                <a:lumOff val="3203"/>
                <a:alphaOff val="0"/>
                <a:satMod val="110000"/>
                <a:lumMod val="100000"/>
                <a:shade val="100000"/>
              </a:schemeClr>
            </a:gs>
            <a:gs pos="100000">
              <a:schemeClr val="accent4">
                <a:hueOff val="3266964"/>
                <a:satOff val="-13592"/>
                <a:lumOff val="3203"/>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009" tIns="48006" rIns="24003" bIns="48006" numCol="1" spcCol="1270" anchor="ctr" anchorCtr="0">
          <a:noAutofit/>
        </a:bodyPr>
        <a:lstStyle/>
        <a:p>
          <a:pPr lvl="0" algn="ctr" defTabSz="800100">
            <a:lnSpc>
              <a:spcPct val="90000"/>
            </a:lnSpc>
            <a:spcBef>
              <a:spcPct val="0"/>
            </a:spcBef>
            <a:spcAft>
              <a:spcPct val="35000"/>
            </a:spcAft>
          </a:pPr>
          <a:r>
            <a:rPr lang="en-US" sz="1800" kern="1200" dirty="0" smtClean="0">
              <a:solidFill>
                <a:schemeClr val="tx1"/>
              </a:solidFill>
            </a:rPr>
            <a:t>2. Cloudmesh schema</a:t>
          </a:r>
          <a:endParaRPr lang="en-US" sz="1800" kern="1200" dirty="0">
            <a:solidFill>
              <a:schemeClr val="tx1"/>
            </a:solidFill>
          </a:endParaRPr>
        </a:p>
      </dsp:txBody>
      <dsp:txXfrm>
        <a:off x="2501829" y="107709"/>
        <a:ext cx="1499603" cy="999735"/>
      </dsp:txXfrm>
    </dsp:sp>
    <dsp:sp modelId="{776E75B2-FC41-4643-A297-5E5FFA5896EE}">
      <dsp:nvSpPr>
        <dsp:cNvPr id="0" name=""/>
        <dsp:cNvSpPr/>
      </dsp:nvSpPr>
      <dsp:spPr>
        <a:xfrm>
          <a:off x="4001432" y="107709"/>
          <a:ext cx="2499338" cy="999735"/>
        </a:xfrm>
        <a:prstGeom prst="chevron">
          <a:avLst/>
        </a:prstGeom>
        <a:gradFill rotWithShape="0">
          <a:gsLst>
            <a:gs pos="0">
              <a:schemeClr val="accent4">
                <a:hueOff val="6533927"/>
                <a:satOff val="-27185"/>
                <a:lumOff val="6405"/>
                <a:alphaOff val="0"/>
                <a:satMod val="103000"/>
                <a:lumMod val="102000"/>
                <a:tint val="94000"/>
              </a:schemeClr>
            </a:gs>
            <a:gs pos="50000">
              <a:schemeClr val="accent4">
                <a:hueOff val="6533927"/>
                <a:satOff val="-27185"/>
                <a:lumOff val="6405"/>
                <a:alphaOff val="0"/>
                <a:satMod val="110000"/>
                <a:lumMod val="100000"/>
                <a:shade val="100000"/>
              </a:schemeClr>
            </a:gs>
            <a:gs pos="100000">
              <a:schemeClr val="accent4">
                <a:hueOff val="6533927"/>
                <a:satOff val="-27185"/>
                <a:lumOff val="6405"/>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009" tIns="48006" rIns="24003" bIns="48006" numCol="1" spcCol="1270" anchor="ctr" anchorCtr="0">
          <a:noAutofit/>
        </a:bodyPr>
        <a:lstStyle/>
        <a:p>
          <a:pPr lvl="0" algn="ctr" defTabSz="800100">
            <a:lnSpc>
              <a:spcPct val="90000"/>
            </a:lnSpc>
            <a:spcBef>
              <a:spcPct val="0"/>
            </a:spcBef>
            <a:spcAft>
              <a:spcPct val="35000"/>
            </a:spcAft>
          </a:pPr>
          <a:r>
            <a:rPr lang="en-US" sz="1800" kern="1200" dirty="0" smtClean="0">
              <a:solidFill>
                <a:schemeClr val="tx1"/>
              </a:solidFill>
            </a:rPr>
            <a:t>3. Schema</a:t>
          </a:r>
          <a:endParaRPr lang="en-US" sz="1800" kern="1200" dirty="0">
            <a:solidFill>
              <a:schemeClr val="tx1"/>
            </a:solidFill>
          </a:endParaRPr>
        </a:p>
      </dsp:txBody>
      <dsp:txXfrm>
        <a:off x="4501300" y="107709"/>
        <a:ext cx="1499603" cy="999735"/>
      </dsp:txXfrm>
    </dsp:sp>
    <dsp:sp modelId="{BCF1D8C3-2917-F447-BBB6-C495CA37DCC1}">
      <dsp:nvSpPr>
        <dsp:cNvPr id="0" name=""/>
        <dsp:cNvSpPr/>
      </dsp:nvSpPr>
      <dsp:spPr>
        <a:xfrm>
          <a:off x="6000903" y="107709"/>
          <a:ext cx="2499338" cy="999735"/>
        </a:xfrm>
        <a:prstGeom prst="chevron">
          <a:avLst/>
        </a:prstGeom>
        <a:gradFill rotWithShape="0">
          <a:gsLst>
            <a:gs pos="0">
              <a:schemeClr val="accent4">
                <a:hueOff val="9800891"/>
                <a:satOff val="-40777"/>
                <a:lumOff val="9608"/>
                <a:alphaOff val="0"/>
                <a:satMod val="103000"/>
                <a:lumMod val="102000"/>
                <a:tint val="94000"/>
              </a:schemeClr>
            </a:gs>
            <a:gs pos="50000">
              <a:schemeClr val="accent4">
                <a:hueOff val="9800891"/>
                <a:satOff val="-40777"/>
                <a:lumOff val="9608"/>
                <a:alphaOff val="0"/>
                <a:satMod val="110000"/>
                <a:lumMod val="100000"/>
                <a:shade val="100000"/>
              </a:schemeClr>
            </a:gs>
            <a:gs pos="100000">
              <a:schemeClr val="accent4">
                <a:hueOff val="9800891"/>
                <a:satOff val="-40777"/>
                <a:lumOff val="9608"/>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009" tIns="48006" rIns="24003" bIns="48006" numCol="1" spcCol="1270" anchor="ctr" anchorCtr="0">
          <a:noAutofit/>
        </a:bodyPr>
        <a:lstStyle/>
        <a:p>
          <a:pPr lvl="0" algn="ctr" defTabSz="800100">
            <a:lnSpc>
              <a:spcPct val="90000"/>
            </a:lnSpc>
            <a:spcBef>
              <a:spcPct val="0"/>
            </a:spcBef>
            <a:spcAft>
              <a:spcPct val="35000"/>
            </a:spcAft>
          </a:pPr>
          <a:r>
            <a:rPr lang="en-US" sz="1800" kern="1200" dirty="0" smtClean="0">
              <a:solidFill>
                <a:schemeClr val="tx1"/>
              </a:solidFill>
            </a:rPr>
            <a:t>4. Rest Service</a:t>
          </a:r>
          <a:endParaRPr lang="en-US" sz="1800" kern="1200" dirty="0">
            <a:solidFill>
              <a:schemeClr val="tx1"/>
            </a:solidFill>
          </a:endParaRPr>
        </a:p>
      </dsp:txBody>
      <dsp:txXfrm>
        <a:off x="6500771" y="107709"/>
        <a:ext cx="1499603" cy="999735"/>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10DC816-42F1-BA4F-B36A-DFA21F591A7D}">
      <dsp:nvSpPr>
        <dsp:cNvPr id="0" name=""/>
        <dsp:cNvSpPr/>
      </dsp:nvSpPr>
      <dsp:spPr>
        <a:xfrm>
          <a:off x="2509" y="151533"/>
          <a:ext cx="2517388" cy="1006955"/>
        </a:xfrm>
        <a:prstGeom prst="homePlate">
          <a:avLst/>
        </a:prstGeom>
        <a:gradFill rotWithShape="0">
          <a:gsLst>
            <a:gs pos="0">
              <a:schemeClr val="accent4">
                <a:alpha val="90000"/>
                <a:hueOff val="0"/>
                <a:satOff val="0"/>
                <a:lumOff val="0"/>
                <a:alphaOff val="0"/>
                <a:satMod val="103000"/>
                <a:lumMod val="102000"/>
                <a:tint val="94000"/>
              </a:schemeClr>
            </a:gs>
            <a:gs pos="50000">
              <a:schemeClr val="accent4">
                <a:alpha val="90000"/>
                <a:hueOff val="0"/>
                <a:satOff val="0"/>
                <a:lumOff val="0"/>
                <a:alphaOff val="0"/>
                <a:satMod val="110000"/>
                <a:lumMod val="100000"/>
                <a:shade val="100000"/>
              </a:schemeClr>
            </a:gs>
            <a:gs pos="100000">
              <a:schemeClr val="accent4">
                <a:alpha val="9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6012" tIns="48006" rIns="24003" bIns="48006" numCol="1" spcCol="1270" anchor="ctr" anchorCtr="0">
          <a:noAutofit/>
        </a:bodyPr>
        <a:lstStyle/>
        <a:p>
          <a:pPr lvl="0" algn="ctr" defTabSz="800100">
            <a:lnSpc>
              <a:spcPct val="90000"/>
            </a:lnSpc>
            <a:spcBef>
              <a:spcPct val="0"/>
            </a:spcBef>
            <a:spcAft>
              <a:spcPct val="35000"/>
            </a:spcAft>
          </a:pPr>
          <a:r>
            <a:rPr lang="en-US" sz="1800" kern="1200" dirty="0" smtClean="0">
              <a:solidFill>
                <a:schemeClr val="tx1"/>
              </a:solidFill>
            </a:rPr>
            <a:t>1. </a:t>
          </a:r>
          <a:r>
            <a:rPr lang="en-US" sz="1800" kern="1200" dirty="0" err="1" smtClean="0">
              <a:solidFill>
                <a:schemeClr val="tx1"/>
              </a:solidFill>
            </a:rPr>
            <a:t>Github</a:t>
          </a:r>
          <a:endParaRPr lang="en-US" sz="1800" kern="1200" dirty="0">
            <a:solidFill>
              <a:schemeClr val="tx1"/>
            </a:solidFill>
          </a:endParaRPr>
        </a:p>
      </dsp:txBody>
      <dsp:txXfrm>
        <a:off x="2509" y="151533"/>
        <a:ext cx="2265649" cy="1006955"/>
      </dsp:txXfrm>
    </dsp:sp>
    <dsp:sp modelId="{9CC5F99C-0EA3-224A-B117-536D8D727DAF}">
      <dsp:nvSpPr>
        <dsp:cNvPr id="0" name=""/>
        <dsp:cNvSpPr/>
      </dsp:nvSpPr>
      <dsp:spPr>
        <a:xfrm>
          <a:off x="2016419" y="151533"/>
          <a:ext cx="2517388" cy="1006955"/>
        </a:xfrm>
        <a:prstGeom prst="chevron">
          <a:avLst/>
        </a:prstGeom>
        <a:gradFill rotWithShape="0">
          <a:gsLst>
            <a:gs pos="0">
              <a:schemeClr val="accent4">
                <a:alpha val="90000"/>
                <a:hueOff val="0"/>
                <a:satOff val="0"/>
                <a:lumOff val="0"/>
                <a:alphaOff val="-13333"/>
                <a:satMod val="103000"/>
                <a:lumMod val="102000"/>
                <a:tint val="94000"/>
              </a:schemeClr>
            </a:gs>
            <a:gs pos="50000">
              <a:schemeClr val="accent4">
                <a:alpha val="90000"/>
                <a:hueOff val="0"/>
                <a:satOff val="0"/>
                <a:lumOff val="0"/>
                <a:alphaOff val="-13333"/>
                <a:satMod val="110000"/>
                <a:lumMod val="100000"/>
                <a:shade val="100000"/>
              </a:schemeClr>
            </a:gs>
            <a:gs pos="100000">
              <a:schemeClr val="accent4">
                <a:alpha val="90000"/>
                <a:hueOff val="0"/>
                <a:satOff val="0"/>
                <a:lumOff val="0"/>
                <a:alphaOff val="-13333"/>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4008" tIns="42672" rIns="21336" bIns="42672" numCol="1" spcCol="1270" anchor="ctr" anchorCtr="0">
          <a:noAutofit/>
        </a:bodyPr>
        <a:lstStyle/>
        <a:p>
          <a:pPr lvl="0" algn="ctr" defTabSz="711200">
            <a:lnSpc>
              <a:spcPct val="90000"/>
            </a:lnSpc>
            <a:spcBef>
              <a:spcPct val="0"/>
            </a:spcBef>
            <a:spcAft>
              <a:spcPct val="35000"/>
            </a:spcAft>
          </a:pPr>
          <a:r>
            <a:rPr lang="en-US" sz="1600" kern="1200" dirty="0" smtClean="0">
              <a:solidFill>
                <a:schemeClr val="tx1"/>
              </a:solidFill>
            </a:rPr>
            <a:t>2. Specifications</a:t>
          </a:r>
          <a:endParaRPr lang="en-US" sz="1600" kern="1200" dirty="0">
            <a:solidFill>
              <a:schemeClr val="tx1"/>
            </a:solidFill>
          </a:endParaRPr>
        </a:p>
      </dsp:txBody>
      <dsp:txXfrm>
        <a:off x="2519897" y="151533"/>
        <a:ext cx="1510433" cy="1006955"/>
      </dsp:txXfrm>
    </dsp:sp>
    <dsp:sp modelId="{776E75B2-FC41-4643-A297-5E5FFA5896EE}">
      <dsp:nvSpPr>
        <dsp:cNvPr id="0" name=""/>
        <dsp:cNvSpPr/>
      </dsp:nvSpPr>
      <dsp:spPr>
        <a:xfrm>
          <a:off x="4030330" y="151533"/>
          <a:ext cx="2517388" cy="1006955"/>
        </a:xfrm>
        <a:prstGeom prst="chevron">
          <a:avLst/>
        </a:prstGeom>
        <a:gradFill rotWithShape="0">
          <a:gsLst>
            <a:gs pos="0">
              <a:schemeClr val="accent4">
                <a:alpha val="90000"/>
                <a:hueOff val="0"/>
                <a:satOff val="0"/>
                <a:lumOff val="0"/>
                <a:alphaOff val="-26667"/>
                <a:satMod val="103000"/>
                <a:lumMod val="102000"/>
                <a:tint val="94000"/>
              </a:schemeClr>
            </a:gs>
            <a:gs pos="50000">
              <a:schemeClr val="accent4">
                <a:alpha val="90000"/>
                <a:hueOff val="0"/>
                <a:satOff val="0"/>
                <a:lumOff val="0"/>
                <a:alphaOff val="-26667"/>
                <a:satMod val="110000"/>
                <a:lumMod val="100000"/>
                <a:shade val="100000"/>
              </a:schemeClr>
            </a:gs>
            <a:gs pos="100000">
              <a:schemeClr val="accent4">
                <a:alpha val="90000"/>
                <a:hueOff val="0"/>
                <a:satOff val="0"/>
                <a:lumOff val="0"/>
                <a:alphaOff val="-26667"/>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009" tIns="48006" rIns="24003" bIns="48006" numCol="1" spcCol="1270" anchor="ctr" anchorCtr="0">
          <a:noAutofit/>
        </a:bodyPr>
        <a:lstStyle/>
        <a:p>
          <a:pPr lvl="0" algn="ctr" defTabSz="800100">
            <a:lnSpc>
              <a:spcPct val="90000"/>
            </a:lnSpc>
            <a:spcBef>
              <a:spcPct val="0"/>
            </a:spcBef>
            <a:spcAft>
              <a:spcPct val="35000"/>
            </a:spcAft>
          </a:pPr>
          <a:r>
            <a:rPr lang="en-US" sz="1800" kern="1200" dirty="0" smtClean="0">
              <a:solidFill>
                <a:schemeClr val="tx1"/>
              </a:solidFill>
            </a:rPr>
            <a:t>3. Document Source</a:t>
          </a:r>
          <a:endParaRPr lang="en-US" sz="1800" kern="1200" dirty="0">
            <a:solidFill>
              <a:schemeClr val="tx1"/>
            </a:solidFill>
          </a:endParaRPr>
        </a:p>
      </dsp:txBody>
      <dsp:txXfrm>
        <a:off x="4533808" y="151533"/>
        <a:ext cx="1510433" cy="1006955"/>
      </dsp:txXfrm>
    </dsp:sp>
    <dsp:sp modelId="{BCF1D8C3-2917-F447-BBB6-C495CA37DCC1}">
      <dsp:nvSpPr>
        <dsp:cNvPr id="0" name=""/>
        <dsp:cNvSpPr/>
      </dsp:nvSpPr>
      <dsp:spPr>
        <a:xfrm>
          <a:off x="6046749" y="155490"/>
          <a:ext cx="2517388" cy="1006955"/>
        </a:xfrm>
        <a:prstGeom prst="chevron">
          <a:avLst/>
        </a:prstGeom>
        <a:gradFill rotWithShape="0">
          <a:gsLst>
            <a:gs pos="0">
              <a:schemeClr val="accent4">
                <a:alpha val="90000"/>
                <a:hueOff val="0"/>
                <a:satOff val="0"/>
                <a:lumOff val="0"/>
                <a:alphaOff val="-40000"/>
                <a:satMod val="103000"/>
                <a:lumMod val="102000"/>
                <a:tint val="94000"/>
              </a:schemeClr>
            </a:gs>
            <a:gs pos="50000">
              <a:schemeClr val="accent4">
                <a:alpha val="90000"/>
                <a:hueOff val="0"/>
                <a:satOff val="0"/>
                <a:lumOff val="0"/>
                <a:alphaOff val="-40000"/>
                <a:satMod val="110000"/>
                <a:lumMod val="100000"/>
                <a:shade val="100000"/>
              </a:schemeClr>
            </a:gs>
            <a:gs pos="100000">
              <a:schemeClr val="accent4">
                <a:alpha val="90000"/>
                <a:hueOff val="0"/>
                <a:satOff val="0"/>
                <a:lumOff val="0"/>
                <a:alphaOff val="-4000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009" tIns="48006" rIns="24003" bIns="48006" numCol="1" spcCol="1270" anchor="ctr" anchorCtr="0">
          <a:noAutofit/>
        </a:bodyPr>
        <a:lstStyle/>
        <a:p>
          <a:pPr lvl="0" algn="ctr" defTabSz="800100">
            <a:lnSpc>
              <a:spcPct val="90000"/>
            </a:lnSpc>
            <a:spcBef>
              <a:spcPct val="0"/>
            </a:spcBef>
            <a:spcAft>
              <a:spcPct val="35000"/>
            </a:spcAft>
          </a:pPr>
          <a:r>
            <a:rPr lang="en-US" sz="1800" kern="1200" dirty="0" smtClean="0">
              <a:solidFill>
                <a:schemeClr val="tx1"/>
              </a:solidFill>
            </a:rPr>
            <a:t>4. PDF</a:t>
          </a:r>
          <a:endParaRPr lang="en-US" sz="1800" kern="1200" dirty="0">
            <a:solidFill>
              <a:schemeClr val="tx1"/>
            </a:solidFill>
          </a:endParaRPr>
        </a:p>
      </dsp:txBody>
      <dsp:txXfrm>
        <a:off x="6550227" y="155490"/>
        <a:ext cx="1510433" cy="100695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A788C1-9FFF-A84F-92E5-A6AF4B2E06FF}">
      <dsp:nvSpPr>
        <dsp:cNvPr id="0" name=""/>
        <dsp:cNvSpPr/>
      </dsp:nvSpPr>
      <dsp:spPr>
        <a:xfrm>
          <a:off x="4017603" y="-44882"/>
          <a:ext cx="1225403" cy="893113"/>
        </a:xfrm>
        <a:prstGeom prst="round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t>OpenStack</a:t>
          </a:r>
          <a:endParaRPr lang="en-US" sz="1800" kern="1200" dirty="0"/>
        </a:p>
      </dsp:txBody>
      <dsp:txXfrm>
        <a:off x="4061201" y="-1284"/>
        <a:ext cx="1138207" cy="805917"/>
      </dsp:txXfrm>
    </dsp:sp>
    <dsp:sp modelId="{DE49F514-239F-6F4F-BA3E-548F604FE90F}">
      <dsp:nvSpPr>
        <dsp:cNvPr id="0" name=""/>
        <dsp:cNvSpPr/>
      </dsp:nvSpPr>
      <dsp:spPr>
        <a:xfrm>
          <a:off x="1865699" y="401674"/>
          <a:ext cx="5529212" cy="5529212"/>
        </a:xfrm>
        <a:custGeom>
          <a:avLst/>
          <a:gdLst/>
          <a:ahLst/>
          <a:cxnLst/>
          <a:rect l="0" t="0" r="0" b="0"/>
          <a:pathLst>
            <a:path>
              <a:moveTo>
                <a:pt x="3385226" y="70561"/>
              </a:moveTo>
              <a:arcTo wR="2764606" hR="2764606" stAng="16978365" swAng="993524"/>
            </a:path>
          </a:pathLst>
        </a:custGeom>
        <a:noFill/>
        <a:ln w="6350" cap="flat" cmpd="sng" algn="ctr">
          <a:solidFill>
            <a:schemeClr val="dk1">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D9EB7E58-AACE-8A40-A76F-F160A2687875}">
      <dsp:nvSpPr>
        <dsp:cNvPr id="0" name=""/>
        <dsp:cNvSpPr/>
      </dsp:nvSpPr>
      <dsp:spPr>
        <a:xfrm>
          <a:off x="5972475" y="764852"/>
          <a:ext cx="1225403" cy="893113"/>
        </a:xfrm>
        <a:prstGeom prst="round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t>Container Cloud</a:t>
          </a:r>
          <a:endParaRPr lang="en-US" sz="1800" kern="1200" dirty="0"/>
        </a:p>
      </dsp:txBody>
      <dsp:txXfrm>
        <a:off x="6016073" y="808450"/>
        <a:ext cx="1138207" cy="805917"/>
      </dsp:txXfrm>
    </dsp:sp>
    <dsp:sp modelId="{539EFBAD-DBE8-074A-9C92-7227A6D5D976}">
      <dsp:nvSpPr>
        <dsp:cNvPr id="0" name=""/>
        <dsp:cNvSpPr/>
      </dsp:nvSpPr>
      <dsp:spPr>
        <a:xfrm>
          <a:off x="1865699" y="401674"/>
          <a:ext cx="5529212" cy="5529212"/>
        </a:xfrm>
        <a:custGeom>
          <a:avLst/>
          <a:gdLst/>
          <a:ahLst/>
          <a:cxnLst/>
          <a:rect l="0" t="0" r="0" b="0"/>
          <a:pathLst>
            <a:path>
              <a:moveTo>
                <a:pt x="5087620" y="1265721"/>
              </a:moveTo>
              <a:arcTo wR="2764606" hR="2764606" stAng="19630113" swAng="1379261"/>
            </a:path>
          </a:pathLst>
        </a:custGeom>
        <a:noFill/>
        <a:ln w="6350" cap="flat" cmpd="sng" algn="ctr">
          <a:solidFill>
            <a:schemeClr val="dk1">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908E36E3-C92F-4C49-A551-CC6678AF4D6F}">
      <dsp:nvSpPr>
        <dsp:cNvPr id="0" name=""/>
        <dsp:cNvSpPr/>
      </dsp:nvSpPr>
      <dsp:spPr>
        <a:xfrm>
          <a:off x="6599551" y="2704713"/>
          <a:ext cx="1590720" cy="923133"/>
        </a:xfrm>
        <a:prstGeom prst="round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t>Virtual Cluster</a:t>
          </a:r>
          <a:endParaRPr lang="en-US" sz="1800" kern="1200" dirty="0"/>
        </a:p>
      </dsp:txBody>
      <dsp:txXfrm>
        <a:off x="6644615" y="2749777"/>
        <a:ext cx="1500592" cy="833005"/>
      </dsp:txXfrm>
    </dsp:sp>
    <dsp:sp modelId="{57C37417-4272-AD49-80FC-9D92E7AEEBCB}">
      <dsp:nvSpPr>
        <dsp:cNvPr id="0" name=""/>
        <dsp:cNvSpPr/>
      </dsp:nvSpPr>
      <dsp:spPr>
        <a:xfrm>
          <a:off x="1865699" y="401674"/>
          <a:ext cx="5529212" cy="5529212"/>
        </a:xfrm>
        <a:custGeom>
          <a:avLst/>
          <a:gdLst/>
          <a:ahLst/>
          <a:cxnLst/>
          <a:rect l="0" t="0" r="0" b="0"/>
          <a:pathLst>
            <a:path>
              <a:moveTo>
                <a:pt x="5488511" y="3237249"/>
              </a:moveTo>
              <a:arcTo wR="2764606" hR="2764606" stAng="590626" swAng="1379261"/>
            </a:path>
          </a:pathLst>
        </a:custGeom>
        <a:noFill/>
        <a:ln w="6350" cap="flat" cmpd="sng" algn="ctr">
          <a:solidFill>
            <a:schemeClr val="dk1">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C8F5D1DB-8916-884C-81B8-5C4490B995FD}">
      <dsp:nvSpPr>
        <dsp:cNvPr id="0" name=""/>
        <dsp:cNvSpPr/>
      </dsp:nvSpPr>
      <dsp:spPr>
        <a:xfrm>
          <a:off x="5972475" y="4674595"/>
          <a:ext cx="1225403" cy="893113"/>
        </a:xfrm>
        <a:prstGeom prst="round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t>Amazon</a:t>
          </a:r>
          <a:endParaRPr lang="en-US" sz="1800" kern="1200" dirty="0"/>
        </a:p>
      </dsp:txBody>
      <dsp:txXfrm>
        <a:off x="6016073" y="4718193"/>
        <a:ext cx="1138207" cy="805917"/>
      </dsp:txXfrm>
    </dsp:sp>
    <dsp:sp modelId="{600D2C80-8342-D54D-96CF-640B96BFEDDE}">
      <dsp:nvSpPr>
        <dsp:cNvPr id="0" name=""/>
        <dsp:cNvSpPr/>
      </dsp:nvSpPr>
      <dsp:spPr>
        <a:xfrm>
          <a:off x="1865699" y="401674"/>
          <a:ext cx="5529212" cy="5529212"/>
        </a:xfrm>
        <a:custGeom>
          <a:avLst/>
          <a:gdLst/>
          <a:ahLst/>
          <a:cxnLst/>
          <a:rect l="0" t="0" r="0" b="0"/>
          <a:pathLst>
            <a:path>
              <a:moveTo>
                <a:pt x="4127285" y="5170049"/>
              </a:moveTo>
              <a:arcTo wR="2764606" hR="2764606" stAng="3628111" swAng="993524"/>
            </a:path>
          </a:pathLst>
        </a:custGeom>
        <a:noFill/>
        <a:ln w="6350" cap="flat" cmpd="sng" algn="ctr">
          <a:solidFill>
            <a:schemeClr val="dk1">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C258C57D-58E3-DD4B-BC85-99AB3E30A286}">
      <dsp:nvSpPr>
        <dsp:cNvPr id="0" name=""/>
        <dsp:cNvSpPr/>
      </dsp:nvSpPr>
      <dsp:spPr>
        <a:xfrm>
          <a:off x="4017603" y="5484330"/>
          <a:ext cx="1225403" cy="893113"/>
        </a:xfrm>
        <a:prstGeom prst="round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t>Azure</a:t>
          </a:r>
          <a:endParaRPr lang="en-US" sz="1800" kern="1200" dirty="0"/>
        </a:p>
      </dsp:txBody>
      <dsp:txXfrm>
        <a:off x="4061201" y="5527928"/>
        <a:ext cx="1138207" cy="805917"/>
      </dsp:txXfrm>
    </dsp:sp>
    <dsp:sp modelId="{18CB78B0-8584-5248-8D33-D9A8664EA712}">
      <dsp:nvSpPr>
        <dsp:cNvPr id="0" name=""/>
        <dsp:cNvSpPr/>
      </dsp:nvSpPr>
      <dsp:spPr>
        <a:xfrm>
          <a:off x="1865699" y="401674"/>
          <a:ext cx="5529212" cy="5529212"/>
        </a:xfrm>
        <a:custGeom>
          <a:avLst/>
          <a:gdLst/>
          <a:ahLst/>
          <a:cxnLst/>
          <a:rect l="0" t="0" r="0" b="0"/>
          <a:pathLst>
            <a:path>
              <a:moveTo>
                <a:pt x="2144281" y="5458719"/>
              </a:moveTo>
              <a:arcTo wR="2764606" hR="2764606" stAng="6177988" swAng="956235"/>
            </a:path>
          </a:pathLst>
        </a:custGeom>
        <a:noFill/>
        <a:ln w="6350" cap="flat" cmpd="sng" algn="ctr">
          <a:solidFill>
            <a:schemeClr val="dk1">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E16C2458-DFAB-B24B-8321-399A7F68F55A}">
      <dsp:nvSpPr>
        <dsp:cNvPr id="0" name=""/>
        <dsp:cNvSpPr/>
      </dsp:nvSpPr>
      <dsp:spPr>
        <a:xfrm>
          <a:off x="1880073" y="4659585"/>
          <a:ext cx="1590720" cy="923133"/>
        </a:xfrm>
        <a:prstGeom prst="round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t>Vagrant</a:t>
          </a:r>
          <a:endParaRPr lang="en-US" sz="1800" kern="1200" dirty="0"/>
        </a:p>
      </dsp:txBody>
      <dsp:txXfrm>
        <a:off x="1925137" y="4704649"/>
        <a:ext cx="1500592" cy="833005"/>
      </dsp:txXfrm>
    </dsp:sp>
    <dsp:sp modelId="{D89873E5-6C7A-F043-A1D8-10137D0F7FFD}">
      <dsp:nvSpPr>
        <dsp:cNvPr id="0" name=""/>
        <dsp:cNvSpPr/>
      </dsp:nvSpPr>
      <dsp:spPr>
        <a:xfrm>
          <a:off x="1865699" y="401674"/>
          <a:ext cx="5529212" cy="5529212"/>
        </a:xfrm>
        <a:custGeom>
          <a:avLst/>
          <a:gdLst/>
          <a:ahLst/>
          <a:cxnLst/>
          <a:rect l="0" t="0" r="0" b="0"/>
          <a:pathLst>
            <a:path>
              <a:moveTo>
                <a:pt x="432045" y="4248589"/>
              </a:moveTo>
              <a:arcTo wR="2764606" hR="2764606" stAng="8852121" swAng="1357471"/>
            </a:path>
          </a:pathLst>
        </a:custGeom>
        <a:noFill/>
        <a:ln w="6350" cap="flat" cmpd="sng" algn="ctr">
          <a:solidFill>
            <a:schemeClr val="dk1">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39F7C6E6-9D96-8641-8333-2F9431E604B4}">
      <dsp:nvSpPr>
        <dsp:cNvPr id="0" name=""/>
        <dsp:cNvSpPr/>
      </dsp:nvSpPr>
      <dsp:spPr>
        <a:xfrm>
          <a:off x="1070338" y="2704713"/>
          <a:ext cx="1590720" cy="923133"/>
        </a:xfrm>
        <a:prstGeom prst="round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err="1" smtClean="0"/>
            <a:t>Slurm</a:t>
          </a:r>
          <a:endParaRPr lang="en-US" sz="1800" kern="1200" dirty="0"/>
        </a:p>
      </dsp:txBody>
      <dsp:txXfrm>
        <a:off x="1115402" y="2749777"/>
        <a:ext cx="1500592" cy="833005"/>
      </dsp:txXfrm>
    </dsp:sp>
    <dsp:sp modelId="{E14F22FB-1704-7A4B-B3BC-E8F7A938C976}">
      <dsp:nvSpPr>
        <dsp:cNvPr id="0" name=""/>
        <dsp:cNvSpPr/>
      </dsp:nvSpPr>
      <dsp:spPr>
        <a:xfrm>
          <a:off x="1865699" y="401674"/>
          <a:ext cx="5529212" cy="5529212"/>
        </a:xfrm>
        <a:custGeom>
          <a:avLst/>
          <a:gdLst/>
          <a:ahLst/>
          <a:cxnLst/>
          <a:rect l="0" t="0" r="0" b="0"/>
          <a:pathLst>
            <a:path>
              <a:moveTo>
                <a:pt x="40701" y="2291963"/>
              </a:moveTo>
              <a:arcTo wR="2764606" hR="2764606" stAng="11390626" swAng="1379261"/>
            </a:path>
          </a:pathLst>
        </a:custGeom>
        <a:noFill/>
        <a:ln w="6350" cap="flat" cmpd="sng" algn="ctr">
          <a:solidFill>
            <a:schemeClr val="dk1">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5DD42BA0-0CDF-8A49-BE6F-0F5D6EA8F703}">
      <dsp:nvSpPr>
        <dsp:cNvPr id="0" name=""/>
        <dsp:cNvSpPr/>
      </dsp:nvSpPr>
      <dsp:spPr>
        <a:xfrm>
          <a:off x="2062731" y="764852"/>
          <a:ext cx="1225403" cy="893113"/>
        </a:xfrm>
        <a:prstGeom prst="round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t>SSH</a:t>
          </a:r>
          <a:endParaRPr lang="en-US" sz="1800" kern="1200" dirty="0"/>
        </a:p>
      </dsp:txBody>
      <dsp:txXfrm>
        <a:off x="2106329" y="808450"/>
        <a:ext cx="1138207" cy="805917"/>
      </dsp:txXfrm>
    </dsp:sp>
    <dsp:sp modelId="{2B8F4FD6-389D-554A-81C4-4095F683A323}">
      <dsp:nvSpPr>
        <dsp:cNvPr id="0" name=""/>
        <dsp:cNvSpPr/>
      </dsp:nvSpPr>
      <dsp:spPr>
        <a:xfrm>
          <a:off x="1865699" y="401674"/>
          <a:ext cx="5529212" cy="5529212"/>
        </a:xfrm>
        <a:custGeom>
          <a:avLst/>
          <a:gdLst/>
          <a:ahLst/>
          <a:cxnLst/>
          <a:rect l="0" t="0" r="0" b="0"/>
          <a:pathLst>
            <a:path>
              <a:moveTo>
                <a:pt x="1401927" y="359163"/>
              </a:moveTo>
              <a:arcTo wR="2764606" hR="2764606" stAng="14428111" swAng="993524"/>
            </a:path>
          </a:pathLst>
        </a:custGeom>
        <a:noFill/>
        <a:ln w="6350" cap="flat" cmpd="sng" algn="ctr">
          <a:solidFill>
            <a:schemeClr val="dk1">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C2C8B0C-188C-7D4D-9307-6C40A7482695}">
      <dsp:nvSpPr>
        <dsp:cNvPr id="0" name=""/>
        <dsp:cNvSpPr/>
      </dsp:nvSpPr>
      <dsp:spPr>
        <a:xfrm rot="5400000">
          <a:off x="-127149" y="128478"/>
          <a:ext cx="847664" cy="593365"/>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endParaRPr lang="en-US" sz="1600" kern="1200" dirty="0"/>
        </a:p>
      </dsp:txBody>
      <dsp:txXfrm rot="-5400000">
        <a:off x="1" y="298012"/>
        <a:ext cx="593365" cy="254299"/>
      </dsp:txXfrm>
    </dsp:sp>
    <dsp:sp modelId="{8916EB20-51FF-E543-ACF3-9DBAF752EE9F}">
      <dsp:nvSpPr>
        <dsp:cNvPr id="0" name=""/>
        <dsp:cNvSpPr/>
      </dsp:nvSpPr>
      <dsp:spPr>
        <a:xfrm rot="5400000">
          <a:off x="1987310" y="-1392616"/>
          <a:ext cx="550982" cy="3338871"/>
        </a:xfrm>
        <a:prstGeom prst="round2Same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49352" tIns="13335" rIns="13335" bIns="13335" numCol="1" spcCol="1270" anchor="ctr" anchorCtr="0">
          <a:noAutofit/>
        </a:bodyPr>
        <a:lstStyle/>
        <a:p>
          <a:pPr marL="228600" lvl="1" indent="-228600" algn="l" defTabSz="933450">
            <a:lnSpc>
              <a:spcPct val="90000"/>
            </a:lnSpc>
            <a:spcBef>
              <a:spcPct val="0"/>
            </a:spcBef>
            <a:spcAft>
              <a:spcPct val="15000"/>
            </a:spcAft>
            <a:buChar char="•"/>
          </a:pPr>
          <a:r>
            <a:rPr lang="en-US" sz="2100" kern="1200" dirty="0" err="1" smtClean="0"/>
            <a:t>cloudmesh.yaml</a:t>
          </a:r>
          <a:endParaRPr lang="en-US" sz="2100" kern="1200" dirty="0"/>
        </a:p>
      </dsp:txBody>
      <dsp:txXfrm rot="-5400000">
        <a:off x="593366" y="28225"/>
        <a:ext cx="3311974" cy="497188"/>
      </dsp:txXfrm>
    </dsp:sp>
    <dsp:sp modelId="{FA98480E-417F-C549-A4B4-DCFA0BFF7797}">
      <dsp:nvSpPr>
        <dsp:cNvPr id="0" name=""/>
        <dsp:cNvSpPr/>
      </dsp:nvSpPr>
      <dsp:spPr>
        <a:xfrm rot="5400000">
          <a:off x="-127149" y="855301"/>
          <a:ext cx="847664" cy="593365"/>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endParaRPr lang="en-US" sz="1600" kern="1200" dirty="0"/>
        </a:p>
      </dsp:txBody>
      <dsp:txXfrm rot="-5400000">
        <a:off x="1" y="1024835"/>
        <a:ext cx="593365" cy="254299"/>
      </dsp:txXfrm>
    </dsp:sp>
    <dsp:sp modelId="{F52A9EF3-9959-7949-8B7F-135342C95163}">
      <dsp:nvSpPr>
        <dsp:cNvPr id="0" name=""/>
        <dsp:cNvSpPr/>
      </dsp:nvSpPr>
      <dsp:spPr>
        <a:xfrm rot="5400000">
          <a:off x="1987310" y="-665793"/>
          <a:ext cx="550982" cy="3338871"/>
        </a:xfrm>
        <a:prstGeom prst="round2Same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49352" tIns="13335" rIns="13335" bIns="13335" numCol="1" spcCol="1270" anchor="ctr" anchorCtr="0">
          <a:noAutofit/>
        </a:bodyPr>
        <a:lstStyle/>
        <a:p>
          <a:pPr marL="228600" lvl="1" indent="-228600" algn="l" defTabSz="933450">
            <a:lnSpc>
              <a:spcPct val="90000"/>
            </a:lnSpc>
            <a:spcBef>
              <a:spcPct val="0"/>
            </a:spcBef>
            <a:spcAft>
              <a:spcPct val="15000"/>
            </a:spcAft>
            <a:buChar char="•"/>
          </a:pPr>
          <a:r>
            <a:rPr lang="en-US" sz="2100" kern="1200" dirty="0" smtClean="0"/>
            <a:t>Prepare defaults </a:t>
          </a:r>
          <a:endParaRPr lang="en-US" sz="2100" kern="1200" dirty="0"/>
        </a:p>
      </dsp:txBody>
      <dsp:txXfrm rot="-5400000">
        <a:off x="593366" y="755048"/>
        <a:ext cx="3311974" cy="497188"/>
      </dsp:txXfrm>
    </dsp:sp>
    <dsp:sp modelId="{FB6D577F-41F7-0348-93EC-8518FD16D4D5}">
      <dsp:nvSpPr>
        <dsp:cNvPr id="0" name=""/>
        <dsp:cNvSpPr/>
      </dsp:nvSpPr>
      <dsp:spPr>
        <a:xfrm rot="5400000">
          <a:off x="-127149" y="1582123"/>
          <a:ext cx="847664" cy="593365"/>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dirty="0" smtClean="0"/>
            <a:t> </a:t>
          </a:r>
          <a:endParaRPr lang="en-US" sz="1600" kern="1200" dirty="0"/>
        </a:p>
      </dsp:txBody>
      <dsp:txXfrm rot="-5400000">
        <a:off x="1" y="1751657"/>
        <a:ext cx="593365" cy="254299"/>
      </dsp:txXfrm>
    </dsp:sp>
    <dsp:sp modelId="{0576F4E6-DC4C-9444-B927-CBEE81F45A6A}">
      <dsp:nvSpPr>
        <dsp:cNvPr id="0" name=""/>
        <dsp:cNvSpPr/>
      </dsp:nvSpPr>
      <dsp:spPr>
        <a:xfrm rot="5400000">
          <a:off x="1987310" y="61029"/>
          <a:ext cx="550982" cy="3338871"/>
        </a:xfrm>
        <a:prstGeom prst="round2Same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49352" tIns="13335" rIns="13335" bIns="13335" numCol="1" spcCol="1270" anchor="ctr" anchorCtr="0">
          <a:noAutofit/>
        </a:bodyPr>
        <a:lstStyle/>
        <a:p>
          <a:pPr marL="228600" lvl="1" indent="-228600" algn="l" defTabSz="933450">
            <a:lnSpc>
              <a:spcPct val="90000"/>
            </a:lnSpc>
            <a:spcBef>
              <a:spcPct val="0"/>
            </a:spcBef>
            <a:spcAft>
              <a:spcPct val="15000"/>
            </a:spcAft>
            <a:buChar char="•"/>
          </a:pPr>
          <a:r>
            <a:rPr lang="en-US" sz="2100" kern="1200" dirty="0" smtClean="0"/>
            <a:t>Boot</a:t>
          </a:r>
          <a:endParaRPr lang="en-US" sz="2100" kern="1200" dirty="0"/>
        </a:p>
      </dsp:txBody>
      <dsp:txXfrm rot="-5400000">
        <a:off x="593366" y="1481871"/>
        <a:ext cx="3311974" cy="497188"/>
      </dsp:txXfrm>
    </dsp:sp>
    <dsp:sp modelId="{6485AB4E-4555-B34D-9224-EB2DA9AB59F7}">
      <dsp:nvSpPr>
        <dsp:cNvPr id="0" name=""/>
        <dsp:cNvSpPr/>
      </dsp:nvSpPr>
      <dsp:spPr>
        <a:xfrm rot="5400000">
          <a:off x="-127149" y="2308946"/>
          <a:ext cx="847664" cy="593365"/>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dirty="0" smtClean="0"/>
            <a:t> </a:t>
          </a:r>
          <a:endParaRPr lang="en-US" sz="1600" kern="1200" dirty="0"/>
        </a:p>
      </dsp:txBody>
      <dsp:txXfrm rot="-5400000">
        <a:off x="1" y="2478480"/>
        <a:ext cx="593365" cy="254299"/>
      </dsp:txXfrm>
    </dsp:sp>
    <dsp:sp modelId="{A1951D95-5705-3645-B515-E243FF7A6F4F}">
      <dsp:nvSpPr>
        <dsp:cNvPr id="0" name=""/>
        <dsp:cNvSpPr/>
      </dsp:nvSpPr>
      <dsp:spPr>
        <a:xfrm rot="5400000">
          <a:off x="1959731" y="794684"/>
          <a:ext cx="550982" cy="3338871"/>
        </a:xfrm>
        <a:prstGeom prst="round2Same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49352" tIns="13335" rIns="13335" bIns="13335" numCol="1" spcCol="1270" anchor="ctr" anchorCtr="0">
          <a:noAutofit/>
        </a:bodyPr>
        <a:lstStyle/>
        <a:p>
          <a:pPr marL="228600" lvl="1" indent="-228600" algn="l" defTabSz="933450">
            <a:lnSpc>
              <a:spcPct val="90000"/>
            </a:lnSpc>
            <a:spcBef>
              <a:spcPct val="0"/>
            </a:spcBef>
            <a:spcAft>
              <a:spcPct val="15000"/>
            </a:spcAft>
            <a:buChar char="•"/>
          </a:pPr>
          <a:r>
            <a:rPr lang="en-US" sz="2100" kern="1200" dirty="0" smtClean="0"/>
            <a:t>Login</a:t>
          </a:r>
          <a:endParaRPr lang="en-US" sz="2100" kern="1200" dirty="0"/>
        </a:p>
      </dsp:txBody>
      <dsp:txXfrm rot="-5400000">
        <a:off x="565787" y="2215526"/>
        <a:ext cx="3311974" cy="497188"/>
      </dsp:txXfrm>
    </dsp:sp>
    <dsp:sp modelId="{C57894D7-7DD2-0843-A4F7-51BC6FBC210B}">
      <dsp:nvSpPr>
        <dsp:cNvPr id="0" name=""/>
        <dsp:cNvSpPr/>
      </dsp:nvSpPr>
      <dsp:spPr>
        <a:xfrm rot="5400000">
          <a:off x="-127149" y="3035769"/>
          <a:ext cx="847664" cy="593365"/>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endParaRPr lang="en-US" sz="1600" kern="1200" dirty="0"/>
        </a:p>
      </dsp:txBody>
      <dsp:txXfrm rot="-5400000">
        <a:off x="1" y="3205303"/>
        <a:ext cx="593365" cy="254299"/>
      </dsp:txXfrm>
    </dsp:sp>
    <dsp:sp modelId="{004AD383-6A47-574A-BED6-FBCD870D9973}">
      <dsp:nvSpPr>
        <dsp:cNvPr id="0" name=""/>
        <dsp:cNvSpPr/>
      </dsp:nvSpPr>
      <dsp:spPr>
        <a:xfrm rot="5400000">
          <a:off x="1987310" y="1514674"/>
          <a:ext cx="550982" cy="3338871"/>
        </a:xfrm>
        <a:prstGeom prst="round2Same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49352" tIns="13335" rIns="13335" bIns="13335" numCol="1" spcCol="1270" anchor="ctr" anchorCtr="0">
          <a:noAutofit/>
        </a:bodyPr>
        <a:lstStyle/>
        <a:p>
          <a:pPr marL="228600" lvl="1" indent="-228600" algn="l" defTabSz="933450">
            <a:lnSpc>
              <a:spcPct val="90000"/>
            </a:lnSpc>
            <a:spcBef>
              <a:spcPct val="0"/>
            </a:spcBef>
            <a:spcAft>
              <a:spcPct val="15000"/>
            </a:spcAft>
            <a:buChar char="•"/>
          </a:pPr>
          <a:r>
            <a:rPr lang="en-US" sz="2100" kern="1200" dirty="0" smtClean="0"/>
            <a:t>Management</a:t>
          </a:r>
          <a:endParaRPr lang="en-US" sz="2100" kern="1200" dirty="0"/>
        </a:p>
      </dsp:txBody>
      <dsp:txXfrm rot="-5400000">
        <a:off x="593366" y="2935516"/>
        <a:ext cx="3311974" cy="49718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C2C8B0C-188C-7D4D-9307-6C40A7482695}">
      <dsp:nvSpPr>
        <dsp:cNvPr id="0" name=""/>
        <dsp:cNvSpPr/>
      </dsp:nvSpPr>
      <dsp:spPr>
        <a:xfrm rot="5400000">
          <a:off x="-127025" y="130187"/>
          <a:ext cx="846836" cy="592785"/>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endParaRPr lang="en-US" sz="2400" kern="1200" dirty="0"/>
        </a:p>
      </dsp:txBody>
      <dsp:txXfrm rot="-5400000">
        <a:off x="1" y="299555"/>
        <a:ext cx="592785" cy="254051"/>
      </dsp:txXfrm>
    </dsp:sp>
    <dsp:sp modelId="{8916EB20-51FF-E543-ACF3-9DBAF752EE9F}">
      <dsp:nvSpPr>
        <dsp:cNvPr id="0" name=""/>
        <dsp:cNvSpPr/>
      </dsp:nvSpPr>
      <dsp:spPr>
        <a:xfrm rot="5400000">
          <a:off x="1987289" y="-1391341"/>
          <a:ext cx="550443" cy="3339451"/>
        </a:xfrm>
        <a:prstGeom prst="round2Same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70688" tIns="15240" rIns="15240" bIns="15240" numCol="1" spcCol="1270" anchor="ctr" anchorCtr="0">
          <a:noAutofit/>
        </a:bodyPr>
        <a:lstStyle/>
        <a:p>
          <a:pPr marL="228600" lvl="1" indent="-228600" algn="l" defTabSz="1066800">
            <a:lnSpc>
              <a:spcPct val="90000"/>
            </a:lnSpc>
            <a:spcBef>
              <a:spcPct val="0"/>
            </a:spcBef>
            <a:spcAft>
              <a:spcPct val="15000"/>
            </a:spcAft>
            <a:buChar char="•"/>
          </a:pPr>
          <a:r>
            <a:rPr lang="en-US" sz="2400" kern="1200" dirty="0" smtClean="0"/>
            <a:t>Boot Cloud A</a:t>
          </a:r>
          <a:endParaRPr lang="en-US" sz="2400" kern="1200" dirty="0"/>
        </a:p>
      </dsp:txBody>
      <dsp:txXfrm rot="-5400000">
        <a:off x="592785" y="30033"/>
        <a:ext cx="3312581" cy="496703"/>
      </dsp:txXfrm>
    </dsp:sp>
    <dsp:sp modelId="{FA98480E-417F-C549-A4B4-DCFA0BFF7797}">
      <dsp:nvSpPr>
        <dsp:cNvPr id="0" name=""/>
        <dsp:cNvSpPr/>
      </dsp:nvSpPr>
      <dsp:spPr>
        <a:xfrm rot="5400000">
          <a:off x="-127025" y="856300"/>
          <a:ext cx="846836" cy="592785"/>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endParaRPr lang="en-US" sz="2400" kern="1200" dirty="0"/>
        </a:p>
      </dsp:txBody>
      <dsp:txXfrm rot="-5400000">
        <a:off x="1" y="1025668"/>
        <a:ext cx="592785" cy="254051"/>
      </dsp:txXfrm>
    </dsp:sp>
    <dsp:sp modelId="{F52A9EF3-9959-7949-8B7F-135342C95163}">
      <dsp:nvSpPr>
        <dsp:cNvPr id="0" name=""/>
        <dsp:cNvSpPr/>
      </dsp:nvSpPr>
      <dsp:spPr>
        <a:xfrm rot="5400000">
          <a:off x="1987289" y="-665228"/>
          <a:ext cx="550443" cy="3339451"/>
        </a:xfrm>
        <a:prstGeom prst="round2Same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70688" tIns="15240" rIns="15240" bIns="15240" numCol="1" spcCol="1270" anchor="ctr" anchorCtr="0">
          <a:noAutofit/>
        </a:bodyPr>
        <a:lstStyle/>
        <a:p>
          <a:pPr marL="228600" lvl="1" indent="-228600" algn="l" defTabSz="1066800">
            <a:lnSpc>
              <a:spcPct val="90000"/>
            </a:lnSpc>
            <a:spcBef>
              <a:spcPct val="0"/>
            </a:spcBef>
            <a:spcAft>
              <a:spcPct val="15000"/>
            </a:spcAft>
            <a:buChar char="•"/>
          </a:pPr>
          <a:endParaRPr lang="en-US" sz="2400" kern="1200" dirty="0"/>
        </a:p>
      </dsp:txBody>
      <dsp:txXfrm rot="-5400000">
        <a:off x="592785" y="756146"/>
        <a:ext cx="3312581" cy="496703"/>
      </dsp:txXfrm>
    </dsp:sp>
    <dsp:sp modelId="{FB6D577F-41F7-0348-93EC-8518FD16D4D5}">
      <dsp:nvSpPr>
        <dsp:cNvPr id="0" name=""/>
        <dsp:cNvSpPr/>
      </dsp:nvSpPr>
      <dsp:spPr>
        <a:xfrm rot="5400000">
          <a:off x="-127025" y="1582413"/>
          <a:ext cx="846836" cy="592785"/>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en-US" sz="2400" kern="1200" dirty="0" smtClean="0"/>
            <a:t> </a:t>
          </a:r>
          <a:endParaRPr lang="en-US" sz="2400" kern="1200" dirty="0"/>
        </a:p>
      </dsp:txBody>
      <dsp:txXfrm rot="-5400000">
        <a:off x="1" y="1751781"/>
        <a:ext cx="592785" cy="254051"/>
      </dsp:txXfrm>
    </dsp:sp>
    <dsp:sp modelId="{0576F4E6-DC4C-9444-B927-CBEE81F45A6A}">
      <dsp:nvSpPr>
        <dsp:cNvPr id="0" name=""/>
        <dsp:cNvSpPr/>
      </dsp:nvSpPr>
      <dsp:spPr>
        <a:xfrm rot="5400000">
          <a:off x="1987144" y="61029"/>
          <a:ext cx="550733" cy="3339451"/>
        </a:xfrm>
        <a:prstGeom prst="round2Same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70688" tIns="15240" rIns="15240" bIns="15240" numCol="1" spcCol="1270" anchor="ctr" anchorCtr="0">
          <a:noAutofit/>
        </a:bodyPr>
        <a:lstStyle/>
        <a:p>
          <a:pPr marL="228600" lvl="1" indent="-228600" algn="l" defTabSz="1066800">
            <a:lnSpc>
              <a:spcPct val="90000"/>
            </a:lnSpc>
            <a:spcBef>
              <a:spcPct val="0"/>
            </a:spcBef>
            <a:spcAft>
              <a:spcPct val="15000"/>
            </a:spcAft>
            <a:buChar char="•"/>
          </a:pPr>
          <a:r>
            <a:rPr lang="en-US" sz="2400" kern="1200" dirty="0" smtClean="0"/>
            <a:t>Boot Cloud B</a:t>
          </a:r>
          <a:endParaRPr lang="en-US" sz="2400" kern="1200" dirty="0"/>
        </a:p>
      </dsp:txBody>
      <dsp:txXfrm rot="-5400000">
        <a:off x="592786" y="1482273"/>
        <a:ext cx="3312566" cy="496963"/>
      </dsp:txXfrm>
    </dsp:sp>
    <dsp:sp modelId="{6485AB4E-4555-B34D-9224-EB2DA9AB59F7}">
      <dsp:nvSpPr>
        <dsp:cNvPr id="0" name=""/>
        <dsp:cNvSpPr/>
      </dsp:nvSpPr>
      <dsp:spPr>
        <a:xfrm rot="5400000">
          <a:off x="-127025" y="2308526"/>
          <a:ext cx="846836" cy="592785"/>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en-US" sz="2400" kern="1200" dirty="0" smtClean="0"/>
            <a:t> </a:t>
          </a:r>
          <a:endParaRPr lang="en-US" sz="2400" kern="1200" dirty="0"/>
        </a:p>
      </dsp:txBody>
      <dsp:txXfrm rot="-5400000">
        <a:off x="1" y="2477894"/>
        <a:ext cx="592785" cy="254051"/>
      </dsp:txXfrm>
    </dsp:sp>
    <dsp:sp modelId="{A1951D95-5705-3645-B515-E243FF7A6F4F}">
      <dsp:nvSpPr>
        <dsp:cNvPr id="0" name=""/>
        <dsp:cNvSpPr/>
      </dsp:nvSpPr>
      <dsp:spPr>
        <a:xfrm rot="5400000">
          <a:off x="1959705" y="793822"/>
          <a:ext cx="550443" cy="3339451"/>
        </a:xfrm>
        <a:prstGeom prst="round2Same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70688" tIns="15240" rIns="15240" bIns="15240" numCol="1" spcCol="1270" anchor="ctr" anchorCtr="0">
          <a:noAutofit/>
        </a:bodyPr>
        <a:lstStyle/>
        <a:p>
          <a:pPr marL="228600" lvl="1" indent="-228600" algn="l" defTabSz="1066800">
            <a:lnSpc>
              <a:spcPct val="90000"/>
            </a:lnSpc>
            <a:spcBef>
              <a:spcPct val="0"/>
            </a:spcBef>
            <a:spcAft>
              <a:spcPct val="15000"/>
            </a:spcAft>
            <a:buChar char="•"/>
          </a:pPr>
          <a:endParaRPr lang="en-US" sz="2400" kern="1200" dirty="0"/>
        </a:p>
      </dsp:txBody>
      <dsp:txXfrm rot="-5400000">
        <a:off x="565201" y="2215196"/>
        <a:ext cx="3312581" cy="496703"/>
      </dsp:txXfrm>
    </dsp:sp>
    <dsp:sp modelId="{1BAA635D-8EF4-6E4E-9734-DF7C409D728C}">
      <dsp:nvSpPr>
        <dsp:cNvPr id="0" name=""/>
        <dsp:cNvSpPr/>
      </dsp:nvSpPr>
      <dsp:spPr>
        <a:xfrm rot="5400000">
          <a:off x="-127025" y="3034639"/>
          <a:ext cx="846836" cy="592785"/>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endParaRPr lang="en-US" sz="2400" kern="1200" dirty="0"/>
        </a:p>
      </dsp:txBody>
      <dsp:txXfrm rot="-5400000">
        <a:off x="1" y="3204007"/>
        <a:ext cx="592785" cy="254051"/>
      </dsp:txXfrm>
    </dsp:sp>
    <dsp:sp modelId="{8C26CCCC-D6FB-4A4C-A2BF-79E5BAB6DBAD}">
      <dsp:nvSpPr>
        <dsp:cNvPr id="0" name=""/>
        <dsp:cNvSpPr/>
      </dsp:nvSpPr>
      <dsp:spPr>
        <a:xfrm rot="5400000">
          <a:off x="1987289" y="1513110"/>
          <a:ext cx="550443" cy="3339451"/>
        </a:xfrm>
        <a:prstGeom prst="round2Same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70688" tIns="15240" rIns="15240" bIns="15240" numCol="1" spcCol="1270" anchor="ctr" anchorCtr="0">
          <a:noAutofit/>
        </a:bodyPr>
        <a:lstStyle/>
        <a:p>
          <a:pPr marL="228600" lvl="1" indent="-228600" algn="l" defTabSz="1066800">
            <a:lnSpc>
              <a:spcPct val="90000"/>
            </a:lnSpc>
            <a:spcBef>
              <a:spcPct val="0"/>
            </a:spcBef>
            <a:spcAft>
              <a:spcPct val="15000"/>
            </a:spcAft>
            <a:buChar char="•"/>
          </a:pPr>
          <a:r>
            <a:rPr lang="en-US" sz="2400" kern="1200" dirty="0" smtClean="0"/>
            <a:t>Boot Cloud C </a:t>
          </a:r>
          <a:endParaRPr lang="en-US" sz="2400" kern="1200" dirty="0"/>
        </a:p>
      </dsp:txBody>
      <dsp:txXfrm rot="-5400000">
        <a:off x="592785" y="2934484"/>
        <a:ext cx="3312581" cy="49670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C2C8B0C-188C-7D4D-9307-6C40A7482695}">
      <dsp:nvSpPr>
        <dsp:cNvPr id="0" name=""/>
        <dsp:cNvSpPr/>
      </dsp:nvSpPr>
      <dsp:spPr>
        <a:xfrm rot="5400000">
          <a:off x="-127025" y="130187"/>
          <a:ext cx="846836" cy="592785"/>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endParaRPr lang="en-US" sz="2400" kern="1200" dirty="0"/>
        </a:p>
      </dsp:txBody>
      <dsp:txXfrm rot="-5400000">
        <a:off x="1" y="299555"/>
        <a:ext cx="592785" cy="254051"/>
      </dsp:txXfrm>
    </dsp:sp>
    <dsp:sp modelId="{8916EB20-51FF-E543-ACF3-9DBAF752EE9F}">
      <dsp:nvSpPr>
        <dsp:cNvPr id="0" name=""/>
        <dsp:cNvSpPr/>
      </dsp:nvSpPr>
      <dsp:spPr>
        <a:xfrm rot="5400000">
          <a:off x="1987289" y="-1391341"/>
          <a:ext cx="550443" cy="3339451"/>
        </a:xfrm>
        <a:prstGeom prst="round2Same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70688" tIns="15240" rIns="15240" bIns="15240" numCol="1" spcCol="1270" anchor="ctr" anchorCtr="0">
          <a:noAutofit/>
        </a:bodyPr>
        <a:lstStyle/>
        <a:p>
          <a:pPr marL="228600" lvl="1" indent="-228600" algn="l" defTabSz="1066800">
            <a:lnSpc>
              <a:spcPct val="90000"/>
            </a:lnSpc>
            <a:spcBef>
              <a:spcPct val="0"/>
            </a:spcBef>
            <a:spcAft>
              <a:spcPct val="15000"/>
            </a:spcAft>
            <a:buChar char="•"/>
          </a:pPr>
          <a:r>
            <a:rPr lang="en-US" sz="2400" kern="1200" dirty="0" smtClean="0"/>
            <a:t>Set cloud</a:t>
          </a:r>
          <a:endParaRPr lang="en-US" sz="2400" kern="1200" dirty="0"/>
        </a:p>
      </dsp:txBody>
      <dsp:txXfrm rot="-5400000">
        <a:off x="592785" y="30033"/>
        <a:ext cx="3312581" cy="496703"/>
      </dsp:txXfrm>
    </dsp:sp>
    <dsp:sp modelId="{FA98480E-417F-C549-A4B4-DCFA0BFF7797}">
      <dsp:nvSpPr>
        <dsp:cNvPr id="0" name=""/>
        <dsp:cNvSpPr/>
      </dsp:nvSpPr>
      <dsp:spPr>
        <a:xfrm rot="5400000">
          <a:off x="-127025" y="856300"/>
          <a:ext cx="846836" cy="592785"/>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endParaRPr lang="en-US" sz="2400" kern="1200" dirty="0"/>
        </a:p>
      </dsp:txBody>
      <dsp:txXfrm rot="-5400000">
        <a:off x="1" y="1025668"/>
        <a:ext cx="592785" cy="254051"/>
      </dsp:txXfrm>
    </dsp:sp>
    <dsp:sp modelId="{F52A9EF3-9959-7949-8B7F-135342C95163}">
      <dsp:nvSpPr>
        <dsp:cNvPr id="0" name=""/>
        <dsp:cNvSpPr/>
      </dsp:nvSpPr>
      <dsp:spPr>
        <a:xfrm rot="5400000">
          <a:off x="1987289" y="-665228"/>
          <a:ext cx="550443" cy="3339451"/>
        </a:xfrm>
        <a:prstGeom prst="round2Same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70688" tIns="15240" rIns="15240" bIns="15240" numCol="1" spcCol="1270" anchor="ctr" anchorCtr="0">
          <a:noAutofit/>
        </a:bodyPr>
        <a:lstStyle/>
        <a:p>
          <a:pPr marL="228600" lvl="1" indent="-228600" algn="l" defTabSz="1066800">
            <a:lnSpc>
              <a:spcPct val="90000"/>
            </a:lnSpc>
            <a:spcBef>
              <a:spcPct val="0"/>
            </a:spcBef>
            <a:spcAft>
              <a:spcPct val="15000"/>
            </a:spcAft>
            <a:buChar char="•"/>
          </a:pPr>
          <a:r>
            <a:rPr lang="en-US" sz="2400" kern="1200" dirty="0" smtClean="0"/>
            <a:t>Define cluster</a:t>
          </a:r>
          <a:endParaRPr lang="en-US" sz="2400" kern="1200" dirty="0"/>
        </a:p>
      </dsp:txBody>
      <dsp:txXfrm rot="-5400000">
        <a:off x="592785" y="756146"/>
        <a:ext cx="3312581" cy="496703"/>
      </dsp:txXfrm>
    </dsp:sp>
    <dsp:sp modelId="{FB6D577F-41F7-0348-93EC-8518FD16D4D5}">
      <dsp:nvSpPr>
        <dsp:cNvPr id="0" name=""/>
        <dsp:cNvSpPr/>
      </dsp:nvSpPr>
      <dsp:spPr>
        <a:xfrm rot="5400000">
          <a:off x="-127025" y="1582413"/>
          <a:ext cx="846836" cy="592785"/>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en-US" sz="2400" kern="1200" dirty="0" smtClean="0"/>
            <a:t> </a:t>
          </a:r>
          <a:endParaRPr lang="en-US" sz="2400" kern="1200" dirty="0"/>
        </a:p>
      </dsp:txBody>
      <dsp:txXfrm rot="-5400000">
        <a:off x="1" y="1751781"/>
        <a:ext cx="592785" cy="254051"/>
      </dsp:txXfrm>
    </dsp:sp>
    <dsp:sp modelId="{0576F4E6-DC4C-9444-B927-CBEE81F45A6A}">
      <dsp:nvSpPr>
        <dsp:cNvPr id="0" name=""/>
        <dsp:cNvSpPr/>
      </dsp:nvSpPr>
      <dsp:spPr>
        <a:xfrm rot="5400000">
          <a:off x="1987144" y="61029"/>
          <a:ext cx="550733" cy="3339451"/>
        </a:xfrm>
        <a:prstGeom prst="round2Same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70688" tIns="15240" rIns="15240" bIns="15240" numCol="1" spcCol="1270" anchor="ctr" anchorCtr="0">
          <a:noAutofit/>
        </a:bodyPr>
        <a:lstStyle/>
        <a:p>
          <a:pPr marL="228600" lvl="1" indent="-228600" algn="l" defTabSz="1066800">
            <a:lnSpc>
              <a:spcPct val="90000"/>
            </a:lnSpc>
            <a:spcBef>
              <a:spcPct val="0"/>
            </a:spcBef>
            <a:spcAft>
              <a:spcPct val="15000"/>
            </a:spcAft>
            <a:buChar char="•"/>
          </a:pPr>
          <a:r>
            <a:rPr lang="en-US" sz="2400" kern="1200" dirty="0" smtClean="0"/>
            <a:t>Define </a:t>
          </a:r>
          <a:r>
            <a:rPr lang="en-US" sz="2400" kern="1200" dirty="0" err="1" smtClean="0"/>
            <a:t>hadoop</a:t>
          </a:r>
          <a:r>
            <a:rPr lang="en-US" sz="2400" kern="1200" dirty="0" smtClean="0"/>
            <a:t> Cluster</a:t>
          </a:r>
          <a:endParaRPr lang="en-US" sz="2400" kern="1200" dirty="0"/>
        </a:p>
      </dsp:txBody>
      <dsp:txXfrm rot="-5400000">
        <a:off x="592786" y="1482273"/>
        <a:ext cx="3312566" cy="496963"/>
      </dsp:txXfrm>
    </dsp:sp>
    <dsp:sp modelId="{6485AB4E-4555-B34D-9224-EB2DA9AB59F7}">
      <dsp:nvSpPr>
        <dsp:cNvPr id="0" name=""/>
        <dsp:cNvSpPr/>
      </dsp:nvSpPr>
      <dsp:spPr>
        <a:xfrm rot="5400000">
          <a:off x="-127025" y="2308526"/>
          <a:ext cx="846836" cy="592785"/>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en-US" sz="2400" kern="1200" dirty="0" smtClean="0"/>
            <a:t> </a:t>
          </a:r>
          <a:endParaRPr lang="en-US" sz="2400" kern="1200" dirty="0"/>
        </a:p>
      </dsp:txBody>
      <dsp:txXfrm rot="-5400000">
        <a:off x="1" y="2477894"/>
        <a:ext cx="592785" cy="254051"/>
      </dsp:txXfrm>
    </dsp:sp>
    <dsp:sp modelId="{A1951D95-5705-3645-B515-E243FF7A6F4F}">
      <dsp:nvSpPr>
        <dsp:cNvPr id="0" name=""/>
        <dsp:cNvSpPr/>
      </dsp:nvSpPr>
      <dsp:spPr>
        <a:xfrm rot="5400000">
          <a:off x="1959705" y="793822"/>
          <a:ext cx="550443" cy="3339451"/>
        </a:xfrm>
        <a:prstGeom prst="round2Same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70688" tIns="15240" rIns="15240" bIns="15240" numCol="1" spcCol="1270" anchor="ctr" anchorCtr="0">
          <a:noAutofit/>
        </a:bodyPr>
        <a:lstStyle/>
        <a:p>
          <a:pPr marL="228600" lvl="1" indent="-228600" algn="l" defTabSz="1066800">
            <a:lnSpc>
              <a:spcPct val="90000"/>
            </a:lnSpc>
            <a:spcBef>
              <a:spcPct val="0"/>
            </a:spcBef>
            <a:spcAft>
              <a:spcPct val="15000"/>
            </a:spcAft>
            <a:buChar char="•"/>
          </a:pPr>
          <a:r>
            <a:rPr lang="en-US" sz="2400" kern="1200" dirty="0" smtClean="0"/>
            <a:t>Sync definition to </a:t>
          </a:r>
          <a:r>
            <a:rPr lang="en-US" sz="2400" kern="1200" dirty="0" err="1" smtClean="0"/>
            <a:t>db</a:t>
          </a:r>
          <a:endParaRPr lang="en-US" sz="2400" kern="1200" dirty="0"/>
        </a:p>
      </dsp:txBody>
      <dsp:txXfrm rot="-5400000">
        <a:off x="565201" y="2215196"/>
        <a:ext cx="3312581" cy="496703"/>
      </dsp:txXfrm>
    </dsp:sp>
    <dsp:sp modelId="{1BAA635D-8EF4-6E4E-9734-DF7C409D728C}">
      <dsp:nvSpPr>
        <dsp:cNvPr id="0" name=""/>
        <dsp:cNvSpPr/>
      </dsp:nvSpPr>
      <dsp:spPr>
        <a:xfrm rot="5400000">
          <a:off x="-127025" y="3034639"/>
          <a:ext cx="846836" cy="592785"/>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endParaRPr lang="en-US" sz="2400" kern="1200" dirty="0"/>
        </a:p>
      </dsp:txBody>
      <dsp:txXfrm rot="-5400000">
        <a:off x="1" y="3204007"/>
        <a:ext cx="592785" cy="254051"/>
      </dsp:txXfrm>
    </dsp:sp>
    <dsp:sp modelId="{8C26CCCC-D6FB-4A4C-A2BF-79E5BAB6DBAD}">
      <dsp:nvSpPr>
        <dsp:cNvPr id="0" name=""/>
        <dsp:cNvSpPr/>
      </dsp:nvSpPr>
      <dsp:spPr>
        <a:xfrm rot="5400000">
          <a:off x="1987289" y="1513110"/>
          <a:ext cx="550443" cy="3339451"/>
        </a:xfrm>
        <a:prstGeom prst="round2Same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70688" tIns="15240" rIns="15240" bIns="15240" numCol="1" spcCol="1270" anchor="ctr" anchorCtr="0">
          <a:noAutofit/>
        </a:bodyPr>
        <a:lstStyle/>
        <a:p>
          <a:pPr marL="228600" lvl="1" indent="-228600" algn="l" defTabSz="1066800">
            <a:lnSpc>
              <a:spcPct val="90000"/>
            </a:lnSpc>
            <a:spcBef>
              <a:spcPct val="0"/>
            </a:spcBef>
            <a:spcAft>
              <a:spcPct val="15000"/>
            </a:spcAft>
            <a:buChar char="•"/>
          </a:pPr>
          <a:r>
            <a:rPr lang="en-US" sz="2400" kern="1200" dirty="0" smtClean="0"/>
            <a:t>Deploy the cluster</a:t>
          </a:r>
          <a:endParaRPr lang="en-US" sz="2400" kern="1200" dirty="0"/>
        </a:p>
      </dsp:txBody>
      <dsp:txXfrm rot="-5400000">
        <a:off x="592785" y="2934484"/>
        <a:ext cx="3312581" cy="496703"/>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C2C8B0C-188C-7D4D-9307-6C40A7482695}">
      <dsp:nvSpPr>
        <dsp:cNvPr id="0" name=""/>
        <dsp:cNvSpPr/>
      </dsp:nvSpPr>
      <dsp:spPr>
        <a:xfrm rot="5400000">
          <a:off x="-127025" y="130187"/>
          <a:ext cx="846836" cy="592785"/>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endParaRPr lang="en-US" sz="2400" kern="1200" dirty="0"/>
        </a:p>
      </dsp:txBody>
      <dsp:txXfrm rot="-5400000">
        <a:off x="1" y="299555"/>
        <a:ext cx="592785" cy="254051"/>
      </dsp:txXfrm>
    </dsp:sp>
    <dsp:sp modelId="{8916EB20-51FF-E543-ACF3-9DBAF752EE9F}">
      <dsp:nvSpPr>
        <dsp:cNvPr id="0" name=""/>
        <dsp:cNvSpPr/>
      </dsp:nvSpPr>
      <dsp:spPr>
        <a:xfrm rot="5400000">
          <a:off x="1987289" y="-1391341"/>
          <a:ext cx="550443" cy="3339451"/>
        </a:xfrm>
        <a:prstGeom prst="round2Same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70688" tIns="15240" rIns="15240" bIns="15240" numCol="1" spcCol="1270" anchor="ctr" anchorCtr="0">
          <a:noAutofit/>
        </a:bodyPr>
        <a:lstStyle/>
        <a:p>
          <a:pPr marL="228600" lvl="1" indent="-228600" algn="l" defTabSz="1066800">
            <a:lnSpc>
              <a:spcPct val="90000"/>
            </a:lnSpc>
            <a:spcBef>
              <a:spcPct val="0"/>
            </a:spcBef>
            <a:spcAft>
              <a:spcPct val="15000"/>
            </a:spcAft>
            <a:buChar char="•"/>
          </a:pPr>
          <a:r>
            <a:rPr lang="en-US" sz="2400" kern="1200" dirty="0" smtClean="0"/>
            <a:t>Set cloud</a:t>
          </a:r>
          <a:endParaRPr lang="en-US" sz="2400" kern="1200" dirty="0"/>
        </a:p>
      </dsp:txBody>
      <dsp:txXfrm rot="-5400000">
        <a:off x="592785" y="30033"/>
        <a:ext cx="3312581" cy="496703"/>
      </dsp:txXfrm>
    </dsp:sp>
    <dsp:sp modelId="{FA98480E-417F-C549-A4B4-DCFA0BFF7797}">
      <dsp:nvSpPr>
        <dsp:cNvPr id="0" name=""/>
        <dsp:cNvSpPr/>
      </dsp:nvSpPr>
      <dsp:spPr>
        <a:xfrm rot="5400000">
          <a:off x="-127025" y="856300"/>
          <a:ext cx="846836" cy="592785"/>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endParaRPr lang="en-US" sz="2400" kern="1200" dirty="0"/>
        </a:p>
      </dsp:txBody>
      <dsp:txXfrm rot="-5400000">
        <a:off x="1" y="1025668"/>
        <a:ext cx="592785" cy="254051"/>
      </dsp:txXfrm>
    </dsp:sp>
    <dsp:sp modelId="{F52A9EF3-9959-7949-8B7F-135342C95163}">
      <dsp:nvSpPr>
        <dsp:cNvPr id="0" name=""/>
        <dsp:cNvSpPr/>
      </dsp:nvSpPr>
      <dsp:spPr>
        <a:xfrm rot="5400000">
          <a:off x="1987289" y="-665228"/>
          <a:ext cx="550443" cy="3339451"/>
        </a:xfrm>
        <a:prstGeom prst="round2Same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70688" tIns="15240" rIns="15240" bIns="15240" numCol="1" spcCol="1270" anchor="ctr" anchorCtr="0">
          <a:noAutofit/>
        </a:bodyPr>
        <a:lstStyle/>
        <a:p>
          <a:pPr marL="228600" lvl="1" indent="-228600" algn="l" defTabSz="1066800">
            <a:lnSpc>
              <a:spcPct val="90000"/>
            </a:lnSpc>
            <a:spcBef>
              <a:spcPct val="0"/>
            </a:spcBef>
            <a:spcAft>
              <a:spcPct val="15000"/>
            </a:spcAft>
            <a:buChar char="•"/>
          </a:pPr>
          <a:r>
            <a:rPr lang="en-US" sz="2400" kern="1200" dirty="0" smtClean="0"/>
            <a:t>Define cluster</a:t>
          </a:r>
          <a:endParaRPr lang="en-US" sz="2400" kern="1200" dirty="0"/>
        </a:p>
      </dsp:txBody>
      <dsp:txXfrm rot="-5400000">
        <a:off x="592785" y="756146"/>
        <a:ext cx="3312581" cy="496703"/>
      </dsp:txXfrm>
    </dsp:sp>
    <dsp:sp modelId="{FB6D577F-41F7-0348-93EC-8518FD16D4D5}">
      <dsp:nvSpPr>
        <dsp:cNvPr id="0" name=""/>
        <dsp:cNvSpPr/>
      </dsp:nvSpPr>
      <dsp:spPr>
        <a:xfrm rot="5400000">
          <a:off x="-127025" y="1582413"/>
          <a:ext cx="846836" cy="592785"/>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en-US" sz="2400" kern="1200" dirty="0" smtClean="0"/>
            <a:t> </a:t>
          </a:r>
          <a:endParaRPr lang="en-US" sz="2400" kern="1200" dirty="0"/>
        </a:p>
      </dsp:txBody>
      <dsp:txXfrm rot="-5400000">
        <a:off x="1" y="1751781"/>
        <a:ext cx="592785" cy="254051"/>
      </dsp:txXfrm>
    </dsp:sp>
    <dsp:sp modelId="{0576F4E6-DC4C-9444-B927-CBEE81F45A6A}">
      <dsp:nvSpPr>
        <dsp:cNvPr id="0" name=""/>
        <dsp:cNvSpPr/>
      </dsp:nvSpPr>
      <dsp:spPr>
        <a:xfrm rot="5400000">
          <a:off x="1987144" y="61029"/>
          <a:ext cx="550733" cy="3339451"/>
        </a:xfrm>
        <a:prstGeom prst="round2Same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70688" tIns="15240" rIns="15240" bIns="15240" numCol="1" spcCol="1270" anchor="ctr" anchorCtr="0">
          <a:noAutofit/>
        </a:bodyPr>
        <a:lstStyle/>
        <a:p>
          <a:pPr marL="228600" lvl="1" indent="-228600" algn="l" defTabSz="1066800">
            <a:lnSpc>
              <a:spcPct val="90000"/>
            </a:lnSpc>
            <a:spcBef>
              <a:spcPct val="0"/>
            </a:spcBef>
            <a:spcAft>
              <a:spcPct val="15000"/>
            </a:spcAft>
            <a:buChar char="•"/>
          </a:pPr>
          <a:endParaRPr lang="en-US" sz="2400" kern="1200" dirty="0"/>
        </a:p>
      </dsp:txBody>
      <dsp:txXfrm rot="-5400000">
        <a:off x="592786" y="1482273"/>
        <a:ext cx="3312566" cy="496963"/>
      </dsp:txXfrm>
    </dsp:sp>
    <dsp:sp modelId="{6485AB4E-4555-B34D-9224-EB2DA9AB59F7}">
      <dsp:nvSpPr>
        <dsp:cNvPr id="0" name=""/>
        <dsp:cNvSpPr/>
      </dsp:nvSpPr>
      <dsp:spPr>
        <a:xfrm rot="5400000">
          <a:off x="-127025" y="2308526"/>
          <a:ext cx="846836" cy="592785"/>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en-US" sz="2400" kern="1200" dirty="0" smtClean="0"/>
            <a:t> </a:t>
          </a:r>
          <a:endParaRPr lang="en-US" sz="2400" kern="1200" dirty="0"/>
        </a:p>
      </dsp:txBody>
      <dsp:txXfrm rot="-5400000">
        <a:off x="1" y="2477894"/>
        <a:ext cx="592785" cy="254051"/>
      </dsp:txXfrm>
    </dsp:sp>
    <dsp:sp modelId="{A1951D95-5705-3645-B515-E243FF7A6F4F}">
      <dsp:nvSpPr>
        <dsp:cNvPr id="0" name=""/>
        <dsp:cNvSpPr/>
      </dsp:nvSpPr>
      <dsp:spPr>
        <a:xfrm rot="5400000">
          <a:off x="1959705" y="793822"/>
          <a:ext cx="550443" cy="3339451"/>
        </a:xfrm>
        <a:prstGeom prst="round2Same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70688" tIns="15240" rIns="15240" bIns="15240" numCol="1" spcCol="1270" anchor="ctr" anchorCtr="0">
          <a:noAutofit/>
        </a:bodyPr>
        <a:lstStyle/>
        <a:p>
          <a:pPr marL="228600" lvl="1" indent="-228600" algn="l" defTabSz="1066800">
            <a:lnSpc>
              <a:spcPct val="90000"/>
            </a:lnSpc>
            <a:spcBef>
              <a:spcPct val="0"/>
            </a:spcBef>
            <a:spcAft>
              <a:spcPct val="15000"/>
            </a:spcAft>
            <a:buChar char="•"/>
          </a:pPr>
          <a:r>
            <a:rPr lang="en-US" sz="2400" kern="1200" dirty="0" smtClean="0"/>
            <a:t>Run NIST </a:t>
          </a:r>
          <a:r>
            <a:rPr lang="en-US" sz="2400" kern="1200" dirty="0" err="1" smtClean="0"/>
            <a:t>usecase</a:t>
          </a:r>
          <a:endParaRPr lang="en-US" sz="2400" kern="1200" dirty="0"/>
        </a:p>
      </dsp:txBody>
      <dsp:txXfrm rot="-5400000">
        <a:off x="565201" y="2215196"/>
        <a:ext cx="3312581" cy="496703"/>
      </dsp:txXfrm>
    </dsp:sp>
    <dsp:sp modelId="{1BAA635D-8EF4-6E4E-9734-DF7C409D728C}">
      <dsp:nvSpPr>
        <dsp:cNvPr id="0" name=""/>
        <dsp:cNvSpPr/>
      </dsp:nvSpPr>
      <dsp:spPr>
        <a:xfrm rot="5400000">
          <a:off x="-127025" y="3034639"/>
          <a:ext cx="846836" cy="592785"/>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endParaRPr lang="en-US" sz="2400" kern="1200" dirty="0"/>
        </a:p>
      </dsp:txBody>
      <dsp:txXfrm rot="-5400000">
        <a:off x="1" y="3204007"/>
        <a:ext cx="592785" cy="254051"/>
      </dsp:txXfrm>
    </dsp:sp>
    <dsp:sp modelId="{8C26CCCC-D6FB-4A4C-A2BF-79E5BAB6DBAD}">
      <dsp:nvSpPr>
        <dsp:cNvPr id="0" name=""/>
        <dsp:cNvSpPr/>
      </dsp:nvSpPr>
      <dsp:spPr>
        <a:xfrm rot="5400000">
          <a:off x="1987289" y="1513110"/>
          <a:ext cx="550443" cy="3339451"/>
        </a:xfrm>
        <a:prstGeom prst="round2Same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70688" tIns="15240" rIns="15240" bIns="15240" numCol="1" spcCol="1270" anchor="ctr" anchorCtr="0">
          <a:noAutofit/>
        </a:bodyPr>
        <a:lstStyle/>
        <a:p>
          <a:pPr marL="228600" lvl="1" indent="-228600" algn="l" defTabSz="1066800">
            <a:lnSpc>
              <a:spcPct val="90000"/>
            </a:lnSpc>
            <a:spcBef>
              <a:spcPct val="0"/>
            </a:spcBef>
            <a:spcAft>
              <a:spcPct val="15000"/>
            </a:spcAft>
            <a:buChar char="•"/>
          </a:pPr>
          <a:endParaRPr lang="en-US" sz="2400" kern="1200" dirty="0"/>
        </a:p>
      </dsp:txBody>
      <dsp:txXfrm rot="-5400000">
        <a:off x="592785" y="2934484"/>
        <a:ext cx="3312581" cy="496703"/>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B18919B-5B8B-024D-97DB-623459014A11}">
      <dsp:nvSpPr>
        <dsp:cNvPr id="0" name=""/>
        <dsp:cNvSpPr/>
      </dsp:nvSpPr>
      <dsp:spPr>
        <a:xfrm rot="5400000">
          <a:off x="-106508" y="108206"/>
          <a:ext cx="710056" cy="497039"/>
        </a:xfrm>
        <a:prstGeom prst="chevron">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w="6350" cap="flat" cmpd="sng" algn="ctr">
          <a:solidFill>
            <a:schemeClr val="accent5">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8255" tIns="8255" rIns="8255" bIns="8255" numCol="1" spcCol="1270" anchor="ctr" anchorCtr="0">
          <a:noAutofit/>
        </a:bodyPr>
        <a:lstStyle/>
        <a:p>
          <a:pPr lvl="0" algn="ctr" defTabSz="577850">
            <a:lnSpc>
              <a:spcPct val="90000"/>
            </a:lnSpc>
            <a:spcBef>
              <a:spcPct val="0"/>
            </a:spcBef>
            <a:spcAft>
              <a:spcPct val="35000"/>
            </a:spcAft>
          </a:pPr>
          <a:endParaRPr lang="en-US" sz="1300" kern="1200" dirty="0"/>
        </a:p>
      </dsp:txBody>
      <dsp:txXfrm rot="-5400000">
        <a:off x="1" y="250218"/>
        <a:ext cx="497039" cy="213017"/>
      </dsp:txXfrm>
    </dsp:sp>
    <dsp:sp modelId="{0991CA59-1024-C645-9216-4589D8B4ED1D}">
      <dsp:nvSpPr>
        <dsp:cNvPr id="0" name=""/>
        <dsp:cNvSpPr/>
      </dsp:nvSpPr>
      <dsp:spPr>
        <a:xfrm rot="5400000">
          <a:off x="2639507" y="-2140769"/>
          <a:ext cx="461536" cy="4746472"/>
        </a:xfrm>
        <a:prstGeom prst="round2SameRect">
          <a:avLst/>
        </a:prstGeom>
        <a:solidFill>
          <a:schemeClr val="lt1">
            <a:alpha val="90000"/>
            <a:hueOff val="0"/>
            <a:satOff val="0"/>
            <a:lumOff val="0"/>
            <a:alphaOff val="0"/>
          </a:schemeClr>
        </a:solidFill>
        <a:ln w="6350" cap="flat" cmpd="sng" algn="ctr">
          <a:solidFill>
            <a:schemeClr val="accent5">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92024" tIns="17145" rIns="17145" bIns="17145" numCol="1" spcCol="1270" anchor="ctr" anchorCtr="0">
          <a:noAutofit/>
        </a:bodyPr>
        <a:lstStyle/>
        <a:p>
          <a:pPr marL="228600" lvl="1" indent="-228600" algn="l" defTabSz="1200150">
            <a:lnSpc>
              <a:spcPct val="90000"/>
            </a:lnSpc>
            <a:spcBef>
              <a:spcPct val="0"/>
            </a:spcBef>
            <a:spcAft>
              <a:spcPct val="15000"/>
            </a:spcAft>
            <a:buChar char="•"/>
          </a:pPr>
          <a:r>
            <a:rPr lang="en-US" sz="2700" kern="1200" dirty="0" smtClean="0"/>
            <a:t>Research Project</a:t>
          </a:r>
          <a:endParaRPr lang="en-US" sz="2700" kern="1200" dirty="0"/>
        </a:p>
      </dsp:txBody>
      <dsp:txXfrm rot="-5400000">
        <a:off x="497039" y="24229"/>
        <a:ext cx="4723942" cy="416476"/>
      </dsp:txXfrm>
    </dsp:sp>
    <dsp:sp modelId="{B0F751BF-842B-114B-B2F6-65A8587C77EF}">
      <dsp:nvSpPr>
        <dsp:cNvPr id="0" name=""/>
        <dsp:cNvSpPr/>
      </dsp:nvSpPr>
      <dsp:spPr>
        <a:xfrm rot="5400000">
          <a:off x="-106508" y="717038"/>
          <a:ext cx="710056" cy="497039"/>
        </a:xfrm>
        <a:prstGeom prst="chevron">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w="6350" cap="flat" cmpd="sng" algn="ctr">
          <a:solidFill>
            <a:schemeClr val="accent5">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8255" tIns="8255" rIns="8255" bIns="8255" numCol="1" spcCol="1270" anchor="ctr" anchorCtr="0">
          <a:noAutofit/>
        </a:bodyPr>
        <a:lstStyle/>
        <a:p>
          <a:pPr lvl="0" algn="ctr" defTabSz="577850">
            <a:lnSpc>
              <a:spcPct val="90000"/>
            </a:lnSpc>
            <a:spcBef>
              <a:spcPct val="0"/>
            </a:spcBef>
            <a:spcAft>
              <a:spcPct val="35000"/>
            </a:spcAft>
          </a:pPr>
          <a:endParaRPr lang="en-US" sz="1300" kern="1200" dirty="0"/>
        </a:p>
      </dsp:txBody>
      <dsp:txXfrm rot="-5400000">
        <a:off x="1" y="859050"/>
        <a:ext cx="497039" cy="213017"/>
      </dsp:txXfrm>
    </dsp:sp>
    <dsp:sp modelId="{78150925-5BB1-B949-8216-161C680CEB25}">
      <dsp:nvSpPr>
        <dsp:cNvPr id="0" name=""/>
        <dsp:cNvSpPr/>
      </dsp:nvSpPr>
      <dsp:spPr>
        <a:xfrm rot="5400000">
          <a:off x="2639507" y="-1531937"/>
          <a:ext cx="461536" cy="4746472"/>
        </a:xfrm>
        <a:prstGeom prst="round2SameRect">
          <a:avLst/>
        </a:prstGeom>
        <a:solidFill>
          <a:schemeClr val="lt1">
            <a:alpha val="90000"/>
            <a:hueOff val="0"/>
            <a:satOff val="0"/>
            <a:lumOff val="0"/>
            <a:alphaOff val="0"/>
          </a:schemeClr>
        </a:solidFill>
        <a:ln w="6350" cap="flat" cmpd="sng" algn="ctr">
          <a:solidFill>
            <a:schemeClr val="accent5">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92024" tIns="17145" rIns="17145" bIns="17145" numCol="1" spcCol="1270" anchor="ctr" anchorCtr="0">
          <a:noAutofit/>
        </a:bodyPr>
        <a:lstStyle/>
        <a:p>
          <a:pPr marL="228600" lvl="1" indent="-228600" algn="l" defTabSz="1200150">
            <a:lnSpc>
              <a:spcPct val="90000"/>
            </a:lnSpc>
            <a:spcBef>
              <a:spcPct val="0"/>
            </a:spcBef>
            <a:spcAft>
              <a:spcPct val="15000"/>
            </a:spcAft>
            <a:buChar char="•"/>
          </a:pPr>
          <a:r>
            <a:rPr lang="en-US" sz="2700" kern="1200" dirty="0" smtClean="0"/>
            <a:t>Prepare for Class Inclusion</a:t>
          </a:r>
          <a:endParaRPr lang="en-US" sz="2700" kern="1200" dirty="0"/>
        </a:p>
      </dsp:txBody>
      <dsp:txXfrm rot="-5400000">
        <a:off x="497039" y="633061"/>
        <a:ext cx="4723942" cy="416476"/>
      </dsp:txXfrm>
    </dsp:sp>
    <dsp:sp modelId="{259DF994-7491-F040-8BC4-12FD735B07A0}">
      <dsp:nvSpPr>
        <dsp:cNvPr id="0" name=""/>
        <dsp:cNvSpPr/>
      </dsp:nvSpPr>
      <dsp:spPr>
        <a:xfrm rot="5400000">
          <a:off x="-106508" y="1325870"/>
          <a:ext cx="710056" cy="497039"/>
        </a:xfrm>
        <a:prstGeom prst="chevron">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w="6350" cap="flat" cmpd="sng" algn="ctr">
          <a:solidFill>
            <a:schemeClr val="accent5">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8255" tIns="8255" rIns="8255" bIns="8255" numCol="1" spcCol="1270" anchor="ctr" anchorCtr="0">
          <a:noAutofit/>
        </a:bodyPr>
        <a:lstStyle/>
        <a:p>
          <a:pPr lvl="0" algn="ctr" defTabSz="577850">
            <a:lnSpc>
              <a:spcPct val="90000"/>
            </a:lnSpc>
            <a:spcBef>
              <a:spcPct val="0"/>
            </a:spcBef>
            <a:spcAft>
              <a:spcPct val="35000"/>
            </a:spcAft>
          </a:pPr>
          <a:r>
            <a:rPr lang="en-US" sz="1300" kern="1200" dirty="0" smtClean="0"/>
            <a:t> </a:t>
          </a:r>
          <a:endParaRPr lang="en-US" sz="1300" kern="1200" dirty="0"/>
        </a:p>
      </dsp:txBody>
      <dsp:txXfrm rot="-5400000">
        <a:off x="1" y="1467882"/>
        <a:ext cx="497039" cy="213017"/>
      </dsp:txXfrm>
    </dsp:sp>
    <dsp:sp modelId="{CEB3AF6F-40CE-EE40-8563-181E3CE2E5B7}">
      <dsp:nvSpPr>
        <dsp:cNvPr id="0" name=""/>
        <dsp:cNvSpPr/>
      </dsp:nvSpPr>
      <dsp:spPr>
        <a:xfrm rot="5400000">
          <a:off x="2639507" y="-923105"/>
          <a:ext cx="461536" cy="4746472"/>
        </a:xfrm>
        <a:prstGeom prst="round2SameRect">
          <a:avLst/>
        </a:prstGeom>
        <a:solidFill>
          <a:schemeClr val="lt1">
            <a:alpha val="90000"/>
            <a:hueOff val="0"/>
            <a:satOff val="0"/>
            <a:lumOff val="0"/>
            <a:alphaOff val="0"/>
          </a:schemeClr>
        </a:solidFill>
        <a:ln w="6350" cap="flat" cmpd="sng" algn="ctr">
          <a:solidFill>
            <a:schemeClr val="accent5">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92024" tIns="17145" rIns="17145" bIns="17145" numCol="1" spcCol="1270" anchor="ctr" anchorCtr="0">
          <a:noAutofit/>
        </a:bodyPr>
        <a:lstStyle/>
        <a:p>
          <a:pPr marL="228600" lvl="1" indent="-228600" algn="l" defTabSz="1200150">
            <a:lnSpc>
              <a:spcPct val="90000"/>
            </a:lnSpc>
            <a:spcBef>
              <a:spcPct val="0"/>
            </a:spcBef>
            <a:spcAft>
              <a:spcPct val="15000"/>
            </a:spcAft>
            <a:buChar char="•"/>
          </a:pPr>
          <a:r>
            <a:rPr lang="en-US" sz="2700" kern="1200" dirty="0" smtClean="0"/>
            <a:t>Present in Class</a:t>
          </a:r>
          <a:endParaRPr lang="en-US" sz="2700" kern="1200" dirty="0"/>
        </a:p>
      </dsp:txBody>
      <dsp:txXfrm rot="-5400000">
        <a:off x="497039" y="1241893"/>
        <a:ext cx="4723942" cy="416476"/>
      </dsp:txXfrm>
    </dsp:sp>
    <dsp:sp modelId="{83FF7D8A-DDD9-584D-98C4-075529F31FE5}">
      <dsp:nvSpPr>
        <dsp:cNvPr id="0" name=""/>
        <dsp:cNvSpPr/>
      </dsp:nvSpPr>
      <dsp:spPr>
        <a:xfrm rot="5400000">
          <a:off x="-106508" y="1934702"/>
          <a:ext cx="710056" cy="497039"/>
        </a:xfrm>
        <a:prstGeom prst="chevron">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w="6350" cap="flat" cmpd="sng" algn="ctr">
          <a:solidFill>
            <a:schemeClr val="accent5">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8255" tIns="8255" rIns="8255" bIns="8255" numCol="1" spcCol="1270" anchor="ctr" anchorCtr="0">
          <a:noAutofit/>
        </a:bodyPr>
        <a:lstStyle/>
        <a:p>
          <a:pPr lvl="0" algn="ctr" defTabSz="577850">
            <a:lnSpc>
              <a:spcPct val="90000"/>
            </a:lnSpc>
            <a:spcBef>
              <a:spcPct val="0"/>
            </a:spcBef>
            <a:spcAft>
              <a:spcPct val="35000"/>
            </a:spcAft>
          </a:pPr>
          <a:r>
            <a:rPr lang="en-US" sz="1300" kern="1200" dirty="0" smtClean="0"/>
            <a:t> </a:t>
          </a:r>
          <a:endParaRPr lang="en-US" sz="1300" kern="1200" dirty="0"/>
        </a:p>
      </dsp:txBody>
      <dsp:txXfrm rot="-5400000">
        <a:off x="1" y="2076714"/>
        <a:ext cx="497039" cy="213017"/>
      </dsp:txXfrm>
    </dsp:sp>
    <dsp:sp modelId="{107DB8FC-D131-3D4B-A5D9-321811806DEC}">
      <dsp:nvSpPr>
        <dsp:cNvPr id="0" name=""/>
        <dsp:cNvSpPr/>
      </dsp:nvSpPr>
      <dsp:spPr>
        <a:xfrm rot="5400000">
          <a:off x="2639507" y="-314273"/>
          <a:ext cx="461536" cy="4746472"/>
        </a:xfrm>
        <a:prstGeom prst="round2SameRect">
          <a:avLst/>
        </a:prstGeom>
        <a:solidFill>
          <a:schemeClr val="lt1">
            <a:alpha val="90000"/>
            <a:hueOff val="0"/>
            <a:satOff val="0"/>
            <a:lumOff val="0"/>
            <a:alphaOff val="0"/>
          </a:schemeClr>
        </a:solidFill>
        <a:ln w="6350" cap="flat" cmpd="sng" algn="ctr">
          <a:solidFill>
            <a:schemeClr val="accent5">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92024" tIns="17145" rIns="17145" bIns="17145" numCol="1" spcCol="1270" anchor="ctr" anchorCtr="0">
          <a:noAutofit/>
        </a:bodyPr>
        <a:lstStyle/>
        <a:p>
          <a:pPr marL="228600" lvl="1" indent="-228600" algn="l" defTabSz="1200150">
            <a:lnSpc>
              <a:spcPct val="90000"/>
            </a:lnSpc>
            <a:spcBef>
              <a:spcPct val="0"/>
            </a:spcBef>
            <a:spcAft>
              <a:spcPct val="15000"/>
            </a:spcAft>
            <a:buChar char="•"/>
          </a:pPr>
          <a:r>
            <a:rPr lang="en-US" sz="2700" kern="1200" dirty="0" smtClean="0"/>
            <a:t>Integrate in Project</a:t>
          </a:r>
          <a:endParaRPr lang="en-US" sz="2700" kern="1200" dirty="0"/>
        </a:p>
      </dsp:txBody>
      <dsp:txXfrm rot="-5400000">
        <a:off x="497039" y="1850725"/>
        <a:ext cx="4723942" cy="416476"/>
      </dsp:txXfrm>
    </dsp:sp>
    <dsp:sp modelId="{90B1B8D1-80B2-B742-8B74-3FC1E22011C0}">
      <dsp:nvSpPr>
        <dsp:cNvPr id="0" name=""/>
        <dsp:cNvSpPr/>
      </dsp:nvSpPr>
      <dsp:spPr>
        <a:xfrm rot="5400000">
          <a:off x="-106508" y="2543534"/>
          <a:ext cx="710056" cy="497039"/>
        </a:xfrm>
        <a:prstGeom prst="chevron">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w="6350" cap="flat" cmpd="sng" algn="ctr">
          <a:solidFill>
            <a:schemeClr val="accent5">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8255" tIns="8255" rIns="8255" bIns="8255" numCol="1" spcCol="1270" anchor="ctr" anchorCtr="0">
          <a:noAutofit/>
        </a:bodyPr>
        <a:lstStyle/>
        <a:p>
          <a:pPr lvl="0" algn="ctr" defTabSz="577850">
            <a:lnSpc>
              <a:spcPct val="90000"/>
            </a:lnSpc>
            <a:spcBef>
              <a:spcPct val="0"/>
            </a:spcBef>
            <a:spcAft>
              <a:spcPct val="35000"/>
            </a:spcAft>
          </a:pPr>
          <a:endParaRPr lang="en-US" sz="1300" kern="1200" dirty="0"/>
        </a:p>
      </dsp:txBody>
      <dsp:txXfrm rot="-5400000">
        <a:off x="1" y="2685546"/>
        <a:ext cx="497039" cy="213017"/>
      </dsp:txXfrm>
    </dsp:sp>
    <dsp:sp modelId="{0F191B73-8A98-5A4A-85E7-EE2D64BAD289}">
      <dsp:nvSpPr>
        <dsp:cNvPr id="0" name=""/>
        <dsp:cNvSpPr/>
      </dsp:nvSpPr>
      <dsp:spPr>
        <a:xfrm rot="5400000">
          <a:off x="2639507" y="294558"/>
          <a:ext cx="461536" cy="4746472"/>
        </a:xfrm>
        <a:prstGeom prst="round2SameRect">
          <a:avLst/>
        </a:prstGeom>
        <a:solidFill>
          <a:schemeClr val="lt1">
            <a:alpha val="90000"/>
            <a:hueOff val="0"/>
            <a:satOff val="0"/>
            <a:lumOff val="0"/>
            <a:alphaOff val="0"/>
          </a:schemeClr>
        </a:solidFill>
        <a:ln w="6350" cap="flat" cmpd="sng" algn="ctr">
          <a:solidFill>
            <a:schemeClr val="accent5">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92024" tIns="17145" rIns="17145" bIns="17145" numCol="1" spcCol="1270" anchor="ctr" anchorCtr="0">
          <a:noAutofit/>
        </a:bodyPr>
        <a:lstStyle/>
        <a:p>
          <a:pPr marL="228600" lvl="1" indent="-228600" algn="l" defTabSz="1200150">
            <a:lnSpc>
              <a:spcPct val="90000"/>
            </a:lnSpc>
            <a:spcBef>
              <a:spcPct val="0"/>
            </a:spcBef>
            <a:spcAft>
              <a:spcPct val="15000"/>
            </a:spcAft>
            <a:buChar char="•"/>
          </a:pPr>
          <a:r>
            <a:rPr lang="en-US" sz="2700" kern="1200" dirty="0" smtClean="0"/>
            <a:t>Review Completed Project</a:t>
          </a:r>
          <a:endParaRPr lang="en-US" sz="2700" kern="1200" dirty="0"/>
        </a:p>
      </dsp:txBody>
      <dsp:txXfrm rot="-5400000">
        <a:off x="497039" y="2459556"/>
        <a:ext cx="4723942" cy="416476"/>
      </dsp:txXfrm>
    </dsp:sp>
    <dsp:sp modelId="{87A266A5-BBED-CC41-B394-C48DF81F9E76}">
      <dsp:nvSpPr>
        <dsp:cNvPr id="0" name=""/>
        <dsp:cNvSpPr/>
      </dsp:nvSpPr>
      <dsp:spPr>
        <a:xfrm rot="5400000">
          <a:off x="-106508" y="3152366"/>
          <a:ext cx="710056" cy="497039"/>
        </a:xfrm>
        <a:prstGeom prst="chevron">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w="6350" cap="flat" cmpd="sng" algn="ctr">
          <a:solidFill>
            <a:schemeClr val="accent5">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8255" tIns="8255" rIns="8255" bIns="8255" numCol="1" spcCol="1270" anchor="ctr" anchorCtr="0">
          <a:noAutofit/>
        </a:bodyPr>
        <a:lstStyle/>
        <a:p>
          <a:pPr lvl="0" algn="ctr" defTabSz="577850">
            <a:lnSpc>
              <a:spcPct val="90000"/>
            </a:lnSpc>
            <a:spcBef>
              <a:spcPct val="0"/>
            </a:spcBef>
            <a:spcAft>
              <a:spcPct val="35000"/>
            </a:spcAft>
          </a:pPr>
          <a:endParaRPr lang="en-US" sz="1300" kern="1200" dirty="0"/>
        </a:p>
      </dsp:txBody>
      <dsp:txXfrm rot="-5400000">
        <a:off x="1" y="3294378"/>
        <a:ext cx="497039" cy="213017"/>
      </dsp:txXfrm>
    </dsp:sp>
    <dsp:sp modelId="{0E4D26E7-739B-F34F-B40F-E7B98F7B110C}">
      <dsp:nvSpPr>
        <dsp:cNvPr id="0" name=""/>
        <dsp:cNvSpPr/>
      </dsp:nvSpPr>
      <dsp:spPr>
        <a:xfrm rot="5400000">
          <a:off x="2639507" y="903390"/>
          <a:ext cx="461536" cy="4746472"/>
        </a:xfrm>
        <a:prstGeom prst="round2SameRect">
          <a:avLst/>
        </a:prstGeom>
        <a:solidFill>
          <a:schemeClr val="lt1">
            <a:alpha val="90000"/>
            <a:hueOff val="0"/>
            <a:satOff val="0"/>
            <a:lumOff val="0"/>
            <a:alphaOff val="0"/>
          </a:schemeClr>
        </a:solidFill>
        <a:ln w="6350" cap="flat" cmpd="sng" algn="ctr">
          <a:solidFill>
            <a:schemeClr val="accent5">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92024" tIns="17145" rIns="17145" bIns="17145" numCol="1" spcCol="1270" anchor="ctr" anchorCtr="0">
          <a:noAutofit/>
        </a:bodyPr>
        <a:lstStyle/>
        <a:p>
          <a:pPr marL="228600" lvl="1" indent="-228600" algn="l" defTabSz="1200150">
            <a:lnSpc>
              <a:spcPct val="90000"/>
            </a:lnSpc>
            <a:spcBef>
              <a:spcPct val="0"/>
            </a:spcBef>
            <a:spcAft>
              <a:spcPct val="15000"/>
            </a:spcAft>
            <a:buChar char="•"/>
          </a:pPr>
          <a:r>
            <a:rPr lang="en-US" sz="2700" kern="1200" dirty="0" smtClean="0"/>
            <a:t>Integrate Into Research</a:t>
          </a:r>
          <a:endParaRPr lang="en-US" sz="2700" kern="1200" dirty="0"/>
        </a:p>
      </dsp:txBody>
      <dsp:txXfrm rot="-5400000">
        <a:off x="497039" y="3068388"/>
        <a:ext cx="4723942" cy="416476"/>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BB5B147-2679-F04C-98FC-8C03DEC8B2EC}">
      <dsp:nvSpPr>
        <dsp:cNvPr id="0" name=""/>
        <dsp:cNvSpPr/>
      </dsp:nvSpPr>
      <dsp:spPr>
        <a:xfrm>
          <a:off x="1898202" y="1841880"/>
          <a:ext cx="1100273" cy="1100273"/>
        </a:xfrm>
        <a:prstGeom prst="ellipse">
          <a:avLst/>
        </a:prstGeom>
        <a:gradFill rotWithShape="1">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Lst>
          <a:lin ang="5400000" scaled="0"/>
        </a:gradFill>
        <a:ln w="6350" cap="flat" cmpd="sng" algn="ctr">
          <a:solidFill>
            <a:schemeClr val="accent5"/>
          </a:solidFill>
          <a:prstDash val="solid"/>
          <a:miter lim="800000"/>
        </a:ln>
        <a:effectLst/>
      </dsp:spPr>
      <dsp:style>
        <a:lnRef idx="1">
          <a:schemeClr val="accent5"/>
        </a:lnRef>
        <a:fillRef idx="2">
          <a:schemeClr val="accent5"/>
        </a:fillRef>
        <a:effectRef idx="1">
          <a:schemeClr val="accent5"/>
        </a:effectRef>
        <a:fontRef idx="minor">
          <a:schemeClr val="dk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en-US" sz="1400" b="1" kern="1200" dirty="0" smtClean="0">
              <a:solidFill>
                <a:schemeClr val="tx1"/>
              </a:solidFill>
            </a:rPr>
            <a:t>Interfaces</a:t>
          </a:r>
          <a:endParaRPr lang="en-US" sz="1400" b="1" kern="1200" dirty="0">
            <a:solidFill>
              <a:schemeClr val="tx1"/>
            </a:solidFill>
          </a:endParaRPr>
        </a:p>
      </dsp:txBody>
      <dsp:txXfrm>
        <a:off x="2059333" y="2003011"/>
        <a:ext cx="778011" cy="778011"/>
      </dsp:txXfrm>
    </dsp:sp>
    <dsp:sp modelId="{DCE4EF74-2075-0C43-9259-AF714B54E5A1}">
      <dsp:nvSpPr>
        <dsp:cNvPr id="0" name=""/>
        <dsp:cNvSpPr/>
      </dsp:nvSpPr>
      <dsp:spPr>
        <a:xfrm rot="16200000">
          <a:off x="2325447" y="1432228"/>
          <a:ext cx="245783" cy="369474"/>
        </a:xfrm>
        <a:prstGeom prst="roundRect">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b="1" kern="1200">
            <a:solidFill>
              <a:schemeClr val="tx1"/>
            </a:solidFill>
          </a:endParaRPr>
        </a:p>
      </dsp:txBody>
      <dsp:txXfrm>
        <a:off x="2362315" y="1542991"/>
        <a:ext cx="172048" cy="221684"/>
      </dsp:txXfrm>
    </dsp:sp>
    <dsp:sp modelId="{EE71E6D9-D675-5F47-91E0-5AB9CB1DAC30}">
      <dsp:nvSpPr>
        <dsp:cNvPr id="0" name=""/>
        <dsp:cNvSpPr/>
      </dsp:nvSpPr>
      <dsp:spPr>
        <a:xfrm>
          <a:off x="1760668" y="2797"/>
          <a:ext cx="1375341" cy="1375341"/>
        </a:xfrm>
        <a:prstGeom prst="ellipse">
          <a:avLst/>
        </a:prstGeom>
        <a:solidFill>
          <a:schemeClr val="accent1">
            <a:lumMod val="60000"/>
            <a:lumOff val="40000"/>
          </a:schemeClr>
        </a:solidFill>
        <a:ln>
          <a:solidFill>
            <a:schemeClr val="tx1"/>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en-US" sz="1400" b="1" kern="1200" dirty="0" smtClean="0">
              <a:solidFill>
                <a:schemeClr val="tx1"/>
              </a:solidFill>
            </a:rPr>
            <a:t>Definitions Vol 1</a:t>
          </a:r>
          <a:endParaRPr lang="en-US" sz="1400" b="1" kern="1200" dirty="0">
            <a:solidFill>
              <a:schemeClr val="tx1"/>
            </a:solidFill>
          </a:endParaRPr>
        </a:p>
      </dsp:txBody>
      <dsp:txXfrm>
        <a:off x="1962082" y="204211"/>
        <a:ext cx="972513" cy="972513"/>
      </dsp:txXfrm>
    </dsp:sp>
    <dsp:sp modelId="{45F03874-B0CC-FC49-871A-B54E1213DEA0}">
      <dsp:nvSpPr>
        <dsp:cNvPr id="0" name=""/>
        <dsp:cNvSpPr/>
      </dsp:nvSpPr>
      <dsp:spPr>
        <a:xfrm rot="19800000">
          <a:off x="2996661" y="1819754"/>
          <a:ext cx="245783" cy="369474"/>
        </a:xfrm>
        <a:prstGeom prst="roundRect">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b="1" kern="1200">
            <a:solidFill>
              <a:schemeClr val="tx1"/>
            </a:solidFill>
          </a:endParaRPr>
        </a:p>
      </dsp:txBody>
      <dsp:txXfrm>
        <a:off x="3001600" y="1912083"/>
        <a:ext cx="172048" cy="221684"/>
      </dsp:txXfrm>
    </dsp:sp>
    <dsp:sp modelId="{4E7D0E4F-D4BE-7C4B-9411-2A93D0263A62}">
      <dsp:nvSpPr>
        <dsp:cNvPr id="0" name=""/>
        <dsp:cNvSpPr/>
      </dsp:nvSpPr>
      <dsp:spPr>
        <a:xfrm>
          <a:off x="3234253" y="853572"/>
          <a:ext cx="1375341" cy="1375341"/>
        </a:xfrm>
        <a:prstGeom prst="ellipse">
          <a:avLst/>
        </a:prstGeom>
        <a:solidFill>
          <a:schemeClr val="accent1">
            <a:lumMod val="60000"/>
            <a:lumOff val="40000"/>
          </a:schemeClr>
        </a:solidFill>
        <a:ln>
          <a:solidFill>
            <a:schemeClr val="tx1"/>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en-US" sz="1400" b="1" kern="1200" dirty="0" smtClean="0">
              <a:solidFill>
                <a:schemeClr val="tx1"/>
              </a:solidFill>
            </a:rPr>
            <a:t>Taxonomy Vol 2</a:t>
          </a:r>
          <a:endParaRPr lang="en-US" sz="1400" b="1" kern="1200" dirty="0">
            <a:solidFill>
              <a:schemeClr val="tx1"/>
            </a:solidFill>
          </a:endParaRPr>
        </a:p>
      </dsp:txBody>
      <dsp:txXfrm>
        <a:off x="3435667" y="1054986"/>
        <a:ext cx="972513" cy="972513"/>
      </dsp:txXfrm>
    </dsp:sp>
    <dsp:sp modelId="{D1C053FB-A462-B844-A82D-FD6435263DB1}">
      <dsp:nvSpPr>
        <dsp:cNvPr id="0" name=""/>
        <dsp:cNvSpPr/>
      </dsp:nvSpPr>
      <dsp:spPr>
        <a:xfrm rot="1800000">
          <a:off x="2996661" y="2594805"/>
          <a:ext cx="245783" cy="369474"/>
        </a:xfrm>
        <a:prstGeom prst="roundRect">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b="1" kern="1200">
            <a:solidFill>
              <a:schemeClr val="tx1"/>
            </a:solidFill>
          </a:endParaRPr>
        </a:p>
      </dsp:txBody>
      <dsp:txXfrm>
        <a:off x="3001600" y="2650266"/>
        <a:ext cx="172048" cy="221684"/>
      </dsp:txXfrm>
    </dsp:sp>
    <dsp:sp modelId="{86FDE2AB-DA37-2B4B-AE56-086A42EDF5F2}">
      <dsp:nvSpPr>
        <dsp:cNvPr id="0" name=""/>
        <dsp:cNvSpPr/>
      </dsp:nvSpPr>
      <dsp:spPr>
        <a:xfrm>
          <a:off x="3234253" y="2555121"/>
          <a:ext cx="1375341" cy="1375341"/>
        </a:xfrm>
        <a:prstGeom prst="ellipse">
          <a:avLst/>
        </a:prstGeom>
        <a:solidFill>
          <a:schemeClr val="accent1">
            <a:lumMod val="60000"/>
            <a:lumOff val="40000"/>
          </a:schemeClr>
        </a:solidFill>
        <a:ln>
          <a:solidFill>
            <a:schemeClr val="tx1"/>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en-US" sz="1400" b="1" kern="1200" dirty="0" smtClean="0">
              <a:solidFill>
                <a:schemeClr val="tx1"/>
              </a:solidFill>
            </a:rPr>
            <a:t>Use Cases</a:t>
          </a:r>
        </a:p>
        <a:p>
          <a:pPr lvl="0" algn="ctr" defTabSz="622300">
            <a:lnSpc>
              <a:spcPct val="90000"/>
            </a:lnSpc>
            <a:spcBef>
              <a:spcPct val="0"/>
            </a:spcBef>
            <a:spcAft>
              <a:spcPct val="35000"/>
            </a:spcAft>
          </a:pPr>
          <a:r>
            <a:rPr lang="en-US" sz="1400" b="1" kern="1200" dirty="0" smtClean="0">
              <a:solidFill>
                <a:schemeClr val="tx1"/>
              </a:solidFill>
            </a:rPr>
            <a:t>Vol 3</a:t>
          </a:r>
          <a:endParaRPr lang="en-US" sz="1400" b="1" kern="1200" dirty="0">
            <a:solidFill>
              <a:schemeClr val="tx1"/>
            </a:solidFill>
          </a:endParaRPr>
        </a:p>
      </dsp:txBody>
      <dsp:txXfrm>
        <a:off x="3435667" y="2756535"/>
        <a:ext cx="972513" cy="972513"/>
      </dsp:txXfrm>
    </dsp:sp>
    <dsp:sp modelId="{6A574083-5CD2-0441-9D60-7D0F22936389}">
      <dsp:nvSpPr>
        <dsp:cNvPr id="0" name=""/>
        <dsp:cNvSpPr/>
      </dsp:nvSpPr>
      <dsp:spPr>
        <a:xfrm rot="5400000">
          <a:off x="2325447" y="2982331"/>
          <a:ext cx="245783" cy="369474"/>
        </a:xfrm>
        <a:prstGeom prst="roundRect">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b="1" kern="1200">
            <a:solidFill>
              <a:schemeClr val="tx1"/>
            </a:solidFill>
          </a:endParaRPr>
        </a:p>
      </dsp:txBody>
      <dsp:txXfrm>
        <a:off x="2362315" y="3019359"/>
        <a:ext cx="172048" cy="221684"/>
      </dsp:txXfrm>
    </dsp:sp>
    <dsp:sp modelId="{D5F052ED-A0D1-4A43-A37C-875EDA4CB4E7}">
      <dsp:nvSpPr>
        <dsp:cNvPr id="0" name=""/>
        <dsp:cNvSpPr/>
      </dsp:nvSpPr>
      <dsp:spPr>
        <a:xfrm>
          <a:off x="1760668" y="3405896"/>
          <a:ext cx="1375341" cy="1375341"/>
        </a:xfrm>
        <a:prstGeom prst="ellipse">
          <a:avLst/>
        </a:prstGeom>
        <a:solidFill>
          <a:schemeClr val="accent1">
            <a:lumMod val="60000"/>
            <a:lumOff val="40000"/>
          </a:schemeClr>
        </a:solidFill>
        <a:ln>
          <a:solidFill>
            <a:schemeClr val="tx1"/>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en-US" sz="1400" b="1" kern="1200" dirty="0" smtClean="0">
              <a:solidFill>
                <a:schemeClr val="tx1"/>
              </a:solidFill>
            </a:rPr>
            <a:t>Architecture</a:t>
          </a:r>
        </a:p>
        <a:p>
          <a:pPr lvl="0" algn="ctr" defTabSz="622300">
            <a:lnSpc>
              <a:spcPct val="90000"/>
            </a:lnSpc>
            <a:spcBef>
              <a:spcPct val="0"/>
            </a:spcBef>
            <a:spcAft>
              <a:spcPct val="35000"/>
            </a:spcAft>
          </a:pPr>
          <a:r>
            <a:rPr lang="en-US" sz="1400" b="1" kern="1200" dirty="0" smtClean="0">
              <a:solidFill>
                <a:schemeClr val="tx1"/>
              </a:solidFill>
            </a:rPr>
            <a:t>Vol 8</a:t>
          </a:r>
          <a:endParaRPr lang="en-US" sz="1400" b="1" kern="1200" dirty="0">
            <a:solidFill>
              <a:schemeClr val="tx1"/>
            </a:solidFill>
          </a:endParaRPr>
        </a:p>
      </dsp:txBody>
      <dsp:txXfrm>
        <a:off x="1962082" y="3607310"/>
        <a:ext cx="972513" cy="972513"/>
      </dsp:txXfrm>
    </dsp:sp>
    <dsp:sp modelId="{2BEA8992-97D6-AF4B-8789-C23A9D6CE1E5}">
      <dsp:nvSpPr>
        <dsp:cNvPr id="0" name=""/>
        <dsp:cNvSpPr/>
      </dsp:nvSpPr>
      <dsp:spPr>
        <a:xfrm rot="9000000">
          <a:off x="1654233" y="2594805"/>
          <a:ext cx="245783" cy="369474"/>
        </a:xfrm>
        <a:prstGeom prst="roundRect">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b="1" kern="1200">
            <a:solidFill>
              <a:schemeClr val="tx1"/>
            </a:solidFill>
          </a:endParaRPr>
        </a:p>
      </dsp:txBody>
      <dsp:txXfrm rot="10800000">
        <a:off x="1723029" y="2650266"/>
        <a:ext cx="172048" cy="221684"/>
      </dsp:txXfrm>
    </dsp:sp>
    <dsp:sp modelId="{D76BEABF-9A19-784D-9DA9-F8CE2AD4775B}">
      <dsp:nvSpPr>
        <dsp:cNvPr id="0" name=""/>
        <dsp:cNvSpPr/>
      </dsp:nvSpPr>
      <dsp:spPr>
        <a:xfrm>
          <a:off x="287083" y="2555121"/>
          <a:ext cx="1375341" cy="1375341"/>
        </a:xfrm>
        <a:prstGeom prst="ellipse">
          <a:avLst/>
        </a:prstGeom>
        <a:solidFill>
          <a:schemeClr val="accent1">
            <a:lumMod val="60000"/>
            <a:lumOff val="40000"/>
          </a:schemeClr>
        </a:solidFill>
        <a:ln>
          <a:solidFill>
            <a:schemeClr val="tx1"/>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en-US" sz="1400" b="1" kern="1200" dirty="0" smtClean="0">
              <a:solidFill>
                <a:schemeClr val="tx1"/>
              </a:solidFill>
            </a:rPr>
            <a:t>Security &amp; Privacy</a:t>
          </a:r>
        </a:p>
        <a:p>
          <a:pPr lvl="0" algn="ctr" defTabSz="622300">
            <a:lnSpc>
              <a:spcPct val="90000"/>
            </a:lnSpc>
            <a:spcBef>
              <a:spcPct val="0"/>
            </a:spcBef>
            <a:spcAft>
              <a:spcPct val="35000"/>
            </a:spcAft>
          </a:pPr>
          <a:r>
            <a:rPr lang="en-US" sz="1400" b="1" kern="1200" dirty="0" smtClean="0">
              <a:solidFill>
                <a:schemeClr val="tx1"/>
              </a:solidFill>
            </a:rPr>
            <a:t>Vol 3</a:t>
          </a:r>
          <a:endParaRPr lang="en-US" sz="1400" b="1" kern="1200" dirty="0">
            <a:solidFill>
              <a:schemeClr val="tx1"/>
            </a:solidFill>
          </a:endParaRPr>
        </a:p>
      </dsp:txBody>
      <dsp:txXfrm>
        <a:off x="488497" y="2756535"/>
        <a:ext cx="972513" cy="972513"/>
      </dsp:txXfrm>
    </dsp:sp>
    <dsp:sp modelId="{8A490110-FC4C-3345-AFCF-938A3EB1DA99}">
      <dsp:nvSpPr>
        <dsp:cNvPr id="0" name=""/>
        <dsp:cNvSpPr/>
      </dsp:nvSpPr>
      <dsp:spPr>
        <a:xfrm rot="12600000">
          <a:off x="1654233" y="1819754"/>
          <a:ext cx="245783" cy="369474"/>
        </a:xfrm>
        <a:prstGeom prst="roundRect">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b="1" kern="1200">
            <a:solidFill>
              <a:schemeClr val="tx1"/>
            </a:solidFill>
          </a:endParaRPr>
        </a:p>
      </dsp:txBody>
      <dsp:txXfrm rot="10800000">
        <a:off x="1723029" y="1912083"/>
        <a:ext cx="172048" cy="221684"/>
      </dsp:txXfrm>
    </dsp:sp>
    <dsp:sp modelId="{D20D3143-A724-4941-808A-5E14AC078951}">
      <dsp:nvSpPr>
        <dsp:cNvPr id="0" name=""/>
        <dsp:cNvSpPr/>
      </dsp:nvSpPr>
      <dsp:spPr>
        <a:xfrm>
          <a:off x="287083" y="853572"/>
          <a:ext cx="1375341" cy="1375341"/>
        </a:xfrm>
        <a:prstGeom prst="ellipse">
          <a:avLst/>
        </a:prstGeom>
        <a:solidFill>
          <a:schemeClr val="accent4">
            <a:lumMod val="20000"/>
            <a:lumOff val="80000"/>
          </a:schemeClr>
        </a:solidFill>
        <a:ln w="6350" cap="flat" cmpd="sng" algn="ctr">
          <a:solidFill>
            <a:schemeClr val="accent4"/>
          </a:solidFill>
          <a:prstDash val="solid"/>
          <a:miter lim="800000"/>
        </a:ln>
        <a:effectLst/>
      </dsp:spPr>
      <dsp:style>
        <a:lnRef idx="1">
          <a:schemeClr val="accent4"/>
        </a:lnRef>
        <a:fillRef idx="2">
          <a:schemeClr val="accent4"/>
        </a:fillRef>
        <a:effectRef idx="1">
          <a:schemeClr val="accent4"/>
        </a:effectRef>
        <a:fontRef idx="minor">
          <a:schemeClr val="dk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en-US" sz="1400" b="1" kern="1200" dirty="0" smtClean="0">
              <a:solidFill>
                <a:schemeClr val="tx1"/>
              </a:solidFill>
            </a:rPr>
            <a:t>Cloudmesh</a:t>
          </a:r>
        </a:p>
        <a:p>
          <a:pPr lvl="0" algn="ctr" defTabSz="622300">
            <a:lnSpc>
              <a:spcPct val="90000"/>
            </a:lnSpc>
            <a:spcBef>
              <a:spcPct val="0"/>
            </a:spcBef>
            <a:spcAft>
              <a:spcPct val="35000"/>
            </a:spcAft>
          </a:pPr>
          <a:r>
            <a:rPr lang="en-US" sz="1400" b="1" kern="1200" dirty="0" smtClean="0">
              <a:solidFill>
                <a:schemeClr val="tx1"/>
              </a:solidFill>
            </a:rPr>
            <a:t>&amp; Cloudmesh Comet</a:t>
          </a:r>
          <a:endParaRPr lang="en-US" sz="1400" b="1" kern="1200" dirty="0">
            <a:solidFill>
              <a:schemeClr val="tx1"/>
            </a:solidFill>
          </a:endParaRPr>
        </a:p>
      </dsp:txBody>
      <dsp:txXfrm>
        <a:off x="488497" y="1054986"/>
        <a:ext cx="972513" cy="972513"/>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B18919B-5B8B-024D-97DB-623459014A11}">
      <dsp:nvSpPr>
        <dsp:cNvPr id="0" name=""/>
        <dsp:cNvSpPr/>
      </dsp:nvSpPr>
      <dsp:spPr>
        <a:xfrm rot="5400000">
          <a:off x="-127149" y="128478"/>
          <a:ext cx="847664" cy="593365"/>
        </a:xfrm>
        <a:prstGeom prst="chevron">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w="6350" cap="flat" cmpd="sng" algn="ctr">
          <a:solidFill>
            <a:schemeClr val="accent2">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dirty="0" smtClean="0"/>
            <a:t> 1</a:t>
          </a:r>
          <a:endParaRPr lang="en-US" sz="1600" kern="1200" dirty="0"/>
        </a:p>
      </dsp:txBody>
      <dsp:txXfrm rot="-5400000">
        <a:off x="1" y="298012"/>
        <a:ext cx="593365" cy="254299"/>
      </dsp:txXfrm>
    </dsp:sp>
    <dsp:sp modelId="{0991CA59-1024-C645-9216-4589D8B4ED1D}">
      <dsp:nvSpPr>
        <dsp:cNvPr id="0" name=""/>
        <dsp:cNvSpPr/>
      </dsp:nvSpPr>
      <dsp:spPr>
        <a:xfrm rot="5400000">
          <a:off x="1987310" y="-1392616"/>
          <a:ext cx="550982" cy="3338872"/>
        </a:xfrm>
        <a:prstGeom prst="round2SameRect">
          <a:avLst/>
        </a:prstGeom>
        <a:solidFill>
          <a:schemeClr val="lt1">
            <a:alpha val="90000"/>
            <a:hueOff val="0"/>
            <a:satOff val="0"/>
            <a:lumOff val="0"/>
            <a:alphaOff val="0"/>
          </a:schemeClr>
        </a:solidFill>
        <a:ln w="635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63576" tIns="14605" rIns="14605" bIns="14605" numCol="1" spcCol="1270" anchor="ctr" anchorCtr="0">
          <a:noAutofit/>
        </a:bodyPr>
        <a:lstStyle/>
        <a:p>
          <a:pPr marL="228600" lvl="1" indent="-228600" algn="l" defTabSz="1022350">
            <a:lnSpc>
              <a:spcPct val="90000"/>
            </a:lnSpc>
            <a:spcBef>
              <a:spcPct val="0"/>
            </a:spcBef>
            <a:spcAft>
              <a:spcPct val="15000"/>
            </a:spcAft>
            <a:buChar char="•"/>
          </a:pPr>
          <a:r>
            <a:rPr lang="en-US" sz="2300" kern="1200" dirty="0" smtClean="0"/>
            <a:t>Introduction</a:t>
          </a:r>
          <a:endParaRPr lang="en-US" sz="2300" kern="1200" dirty="0"/>
        </a:p>
      </dsp:txBody>
      <dsp:txXfrm rot="-5400000">
        <a:off x="593366" y="28225"/>
        <a:ext cx="3311975" cy="497188"/>
      </dsp:txXfrm>
    </dsp:sp>
    <dsp:sp modelId="{D0B0F5DC-9C8F-0043-A1A0-975ECFD70F3E}">
      <dsp:nvSpPr>
        <dsp:cNvPr id="0" name=""/>
        <dsp:cNvSpPr/>
      </dsp:nvSpPr>
      <dsp:spPr>
        <a:xfrm rot="5400000">
          <a:off x="-127149" y="855301"/>
          <a:ext cx="847664" cy="593365"/>
        </a:xfrm>
        <a:prstGeom prst="chevron">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w="6350" cap="flat" cmpd="sng" algn="ctr">
          <a:solidFill>
            <a:schemeClr val="accent3">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dirty="0" smtClean="0"/>
            <a:t>2</a:t>
          </a:r>
          <a:endParaRPr lang="en-US" sz="1600" kern="1200" dirty="0"/>
        </a:p>
      </dsp:txBody>
      <dsp:txXfrm rot="-5400000">
        <a:off x="1" y="1024835"/>
        <a:ext cx="593365" cy="254299"/>
      </dsp:txXfrm>
    </dsp:sp>
    <dsp:sp modelId="{F1C8C49D-DCC1-FE49-9E7A-D0B341165510}">
      <dsp:nvSpPr>
        <dsp:cNvPr id="0" name=""/>
        <dsp:cNvSpPr/>
      </dsp:nvSpPr>
      <dsp:spPr>
        <a:xfrm rot="5400000">
          <a:off x="1987310" y="-665793"/>
          <a:ext cx="550982" cy="3338872"/>
        </a:xfrm>
        <a:prstGeom prst="round2SameRect">
          <a:avLst/>
        </a:prstGeom>
        <a:solidFill>
          <a:schemeClr val="lt1">
            <a:alpha val="90000"/>
            <a:hueOff val="0"/>
            <a:satOff val="0"/>
            <a:lumOff val="0"/>
            <a:alphaOff val="0"/>
          </a:schemeClr>
        </a:solidFill>
        <a:ln w="6350" cap="flat" cmpd="sng" algn="ctr">
          <a:solidFill>
            <a:schemeClr val="accent3">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63576" tIns="14605" rIns="14605" bIns="14605" numCol="1" spcCol="1270" anchor="ctr" anchorCtr="0">
          <a:noAutofit/>
        </a:bodyPr>
        <a:lstStyle/>
        <a:p>
          <a:pPr marL="228600" lvl="1" indent="-228600" algn="l" defTabSz="1022350">
            <a:lnSpc>
              <a:spcPct val="90000"/>
            </a:lnSpc>
            <a:spcBef>
              <a:spcPct val="0"/>
            </a:spcBef>
            <a:spcAft>
              <a:spcPct val="15000"/>
            </a:spcAft>
            <a:buChar char="•"/>
          </a:pPr>
          <a:r>
            <a:rPr lang="en-US" sz="2300" kern="1200" dirty="0" smtClean="0"/>
            <a:t>Interface Requirements</a:t>
          </a:r>
          <a:endParaRPr lang="en-US" sz="2300" kern="1200" dirty="0"/>
        </a:p>
      </dsp:txBody>
      <dsp:txXfrm rot="-5400000">
        <a:off x="593366" y="755048"/>
        <a:ext cx="3311975" cy="497188"/>
      </dsp:txXfrm>
    </dsp:sp>
    <dsp:sp modelId="{259DF994-7491-F040-8BC4-12FD735B07A0}">
      <dsp:nvSpPr>
        <dsp:cNvPr id="0" name=""/>
        <dsp:cNvSpPr/>
      </dsp:nvSpPr>
      <dsp:spPr>
        <a:xfrm rot="5400000">
          <a:off x="-127149" y="1582123"/>
          <a:ext cx="847664" cy="593365"/>
        </a:xfrm>
        <a:prstGeom prst="chevron">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w="6350" cap="flat" cmpd="sng" algn="ctr">
          <a:solidFill>
            <a:schemeClr val="accent4">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dirty="0" smtClean="0"/>
            <a:t> 3</a:t>
          </a:r>
          <a:endParaRPr lang="en-US" sz="1600" kern="1200" dirty="0"/>
        </a:p>
      </dsp:txBody>
      <dsp:txXfrm rot="-5400000">
        <a:off x="1" y="1751657"/>
        <a:ext cx="593365" cy="254299"/>
      </dsp:txXfrm>
    </dsp:sp>
    <dsp:sp modelId="{CEB3AF6F-40CE-EE40-8563-181E3CE2E5B7}">
      <dsp:nvSpPr>
        <dsp:cNvPr id="0" name=""/>
        <dsp:cNvSpPr/>
      </dsp:nvSpPr>
      <dsp:spPr>
        <a:xfrm rot="5400000">
          <a:off x="1987310" y="61028"/>
          <a:ext cx="550982" cy="3338872"/>
        </a:xfrm>
        <a:prstGeom prst="round2SameRect">
          <a:avLst/>
        </a:prstGeom>
        <a:solidFill>
          <a:schemeClr val="lt1">
            <a:alpha val="90000"/>
            <a:hueOff val="0"/>
            <a:satOff val="0"/>
            <a:lumOff val="0"/>
            <a:alphaOff val="0"/>
          </a:schemeClr>
        </a:solidFill>
        <a:ln w="6350" cap="flat" cmpd="sng" algn="ctr">
          <a:solidFill>
            <a:schemeClr val="accent4">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63576" tIns="14605" rIns="14605" bIns="14605" numCol="1" spcCol="1270" anchor="ctr" anchorCtr="0">
          <a:noAutofit/>
        </a:bodyPr>
        <a:lstStyle/>
        <a:p>
          <a:pPr marL="228600" lvl="1" indent="-228600" algn="l" defTabSz="1022350">
            <a:lnSpc>
              <a:spcPct val="90000"/>
            </a:lnSpc>
            <a:spcBef>
              <a:spcPct val="0"/>
            </a:spcBef>
            <a:spcAft>
              <a:spcPct val="15000"/>
            </a:spcAft>
            <a:buChar char="•"/>
          </a:pPr>
          <a:r>
            <a:rPr lang="en-US" sz="2300" kern="1200" dirty="0" smtClean="0"/>
            <a:t>Specification Paradigm</a:t>
          </a:r>
          <a:endParaRPr lang="en-US" sz="2300" kern="1200" dirty="0"/>
        </a:p>
      </dsp:txBody>
      <dsp:txXfrm rot="-5400000">
        <a:off x="593366" y="1481870"/>
        <a:ext cx="3311975" cy="497188"/>
      </dsp:txXfrm>
    </dsp:sp>
    <dsp:sp modelId="{83FF7D8A-DDD9-584D-98C4-075529F31FE5}">
      <dsp:nvSpPr>
        <dsp:cNvPr id="0" name=""/>
        <dsp:cNvSpPr/>
      </dsp:nvSpPr>
      <dsp:spPr>
        <a:xfrm rot="5400000">
          <a:off x="-127149" y="2308946"/>
          <a:ext cx="847664" cy="593365"/>
        </a:xfrm>
        <a:prstGeom prst="chevron">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w="6350" cap="flat" cmpd="sng" algn="ctr">
          <a:solidFill>
            <a:schemeClr val="accent5">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dirty="0" smtClean="0"/>
            <a:t> 4</a:t>
          </a:r>
          <a:endParaRPr lang="en-US" sz="1600" kern="1200" dirty="0"/>
        </a:p>
      </dsp:txBody>
      <dsp:txXfrm rot="-5400000">
        <a:off x="1" y="2478480"/>
        <a:ext cx="593365" cy="254299"/>
      </dsp:txXfrm>
    </dsp:sp>
    <dsp:sp modelId="{107DB8FC-D131-3D4B-A5D9-321811806DEC}">
      <dsp:nvSpPr>
        <dsp:cNvPr id="0" name=""/>
        <dsp:cNvSpPr/>
      </dsp:nvSpPr>
      <dsp:spPr>
        <a:xfrm rot="5400000">
          <a:off x="1987310" y="787851"/>
          <a:ext cx="550982" cy="3338872"/>
        </a:xfrm>
        <a:prstGeom prst="round2SameRect">
          <a:avLst/>
        </a:prstGeom>
        <a:solidFill>
          <a:schemeClr val="lt1">
            <a:alpha val="90000"/>
            <a:hueOff val="0"/>
            <a:satOff val="0"/>
            <a:lumOff val="0"/>
            <a:alphaOff val="0"/>
          </a:schemeClr>
        </a:solidFill>
        <a:ln w="6350" cap="flat" cmpd="sng" algn="ctr">
          <a:solidFill>
            <a:schemeClr val="accent5">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63576" tIns="14605" rIns="14605" bIns="14605" numCol="1" spcCol="1270" anchor="ctr" anchorCtr="0">
          <a:noAutofit/>
        </a:bodyPr>
        <a:lstStyle/>
        <a:p>
          <a:pPr marL="228600" lvl="1" indent="-228600" algn="l" defTabSz="1022350">
            <a:lnSpc>
              <a:spcPct val="90000"/>
            </a:lnSpc>
            <a:spcBef>
              <a:spcPct val="0"/>
            </a:spcBef>
            <a:spcAft>
              <a:spcPct val="15000"/>
            </a:spcAft>
            <a:buChar char="•"/>
          </a:pPr>
          <a:r>
            <a:rPr lang="en-US" sz="2300" kern="1200" dirty="0" smtClean="0"/>
            <a:t>Specifications</a:t>
          </a:r>
          <a:endParaRPr lang="en-US" sz="2300" kern="1200" dirty="0"/>
        </a:p>
      </dsp:txBody>
      <dsp:txXfrm rot="-5400000">
        <a:off x="593366" y="2208693"/>
        <a:ext cx="3311975" cy="497188"/>
      </dsp:txXfrm>
    </dsp:sp>
    <dsp:sp modelId="{29BF50B8-5E76-2B48-A7AE-DFBA04EE4BF7}">
      <dsp:nvSpPr>
        <dsp:cNvPr id="0" name=""/>
        <dsp:cNvSpPr/>
      </dsp:nvSpPr>
      <dsp:spPr>
        <a:xfrm rot="5400000">
          <a:off x="-127149" y="3035769"/>
          <a:ext cx="847664" cy="593365"/>
        </a:xfrm>
        <a:prstGeom prst="chevron">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w="6350" cap="flat" cmpd="sng" algn="ctr">
          <a:solidFill>
            <a:schemeClr val="accent6">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dirty="0" smtClean="0"/>
            <a:t>A</a:t>
          </a:r>
          <a:endParaRPr lang="en-US" sz="1600" kern="1200" dirty="0"/>
        </a:p>
      </dsp:txBody>
      <dsp:txXfrm rot="-5400000">
        <a:off x="1" y="3205303"/>
        <a:ext cx="593365" cy="254299"/>
      </dsp:txXfrm>
    </dsp:sp>
    <dsp:sp modelId="{60B7A941-E5C2-7A44-8CF6-8372D24BE40A}">
      <dsp:nvSpPr>
        <dsp:cNvPr id="0" name=""/>
        <dsp:cNvSpPr/>
      </dsp:nvSpPr>
      <dsp:spPr>
        <a:xfrm rot="5400000">
          <a:off x="1987310" y="1514674"/>
          <a:ext cx="550982" cy="3338872"/>
        </a:xfrm>
        <a:prstGeom prst="round2SameRect">
          <a:avLst/>
        </a:prstGeom>
        <a:solidFill>
          <a:schemeClr val="lt1">
            <a:alpha val="90000"/>
            <a:hueOff val="0"/>
            <a:satOff val="0"/>
            <a:lumOff val="0"/>
            <a:alphaOff val="0"/>
          </a:schemeClr>
        </a:solidFill>
        <a:ln w="6350" cap="flat" cmpd="sng" algn="ctr">
          <a:solidFill>
            <a:schemeClr val="accent6">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63576" tIns="14605" rIns="14605" bIns="14605" numCol="1" spcCol="1270" anchor="ctr" anchorCtr="0">
          <a:noAutofit/>
        </a:bodyPr>
        <a:lstStyle/>
        <a:p>
          <a:pPr marL="228600" lvl="1" indent="-228600" algn="l" defTabSz="1022350">
            <a:lnSpc>
              <a:spcPct val="90000"/>
            </a:lnSpc>
            <a:spcBef>
              <a:spcPct val="0"/>
            </a:spcBef>
            <a:spcAft>
              <a:spcPct val="15000"/>
            </a:spcAft>
            <a:buChar char="•"/>
          </a:pPr>
          <a:r>
            <a:rPr lang="en-US" sz="2300" kern="1200" dirty="0" smtClean="0"/>
            <a:t>Appendix</a:t>
          </a:r>
          <a:endParaRPr lang="en-US" sz="2300" kern="1200" dirty="0"/>
        </a:p>
      </dsp:txBody>
      <dsp:txXfrm rot="-5400000">
        <a:off x="593366" y="2935516"/>
        <a:ext cx="3311975" cy="497188"/>
      </dsp:txXfrm>
    </dsp:sp>
  </dsp:spTree>
</dsp:drawing>
</file>

<file path=ppt/diagrams/layout1.xml><?xml version="1.0" encoding="utf-8"?>
<dgm:layoutDef xmlns:dgm="http://schemas.openxmlformats.org/drawingml/2006/diagram" xmlns:a="http://schemas.openxmlformats.org/drawingml/2006/main" uniqueId="urn:microsoft.com/office/officeart/2005/8/layout/cycle6">
  <dgm:title val=""/>
  <dgm:desc val=""/>
  <dgm:catLst>
    <dgm:cat type="cycle" pri="4000"/>
    <dgm:cat type="relationship" pri="24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param type="endSty" val="noArr"/>
              </dgm:alg>
              <dgm:shape xmlns:r="http://schemas.openxmlformats.org/officeDocument/2006/relationships" type="conn" r:blip="">
                <dgm:adjLst/>
              </dgm:shape>
              <dgm:presOf axis="self"/>
              <dgm:constrLst>
                <dgm:constr type="h" refType="w" fact="0.65"/>
                <dgm:constr type="connDist"/>
                <dgm:constr type="begPad" refType="connDist" fact="0.01"/>
                <dgm:constr type="endPad" refType="connDist" fact="0.01"/>
              </dgm:constrLst>
              <dgm:ruleLst/>
            </dgm:layoutNode>
          </dgm:forEach>
        </dgm:if>
        <dgm:else name="Name16"/>
      </dgm:choose>
    </dgm:forEach>
  </dgm:layoutNode>
</dgm:layoutDef>
</file>

<file path=ppt/diagrams/layout10.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ycle6">
  <dgm:title val=""/>
  <dgm:desc val=""/>
  <dgm:catLst>
    <dgm:cat type="cycle" pri="4000"/>
    <dgm:cat type="relationship" pri="24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param type="endSty" val="noArr"/>
              </dgm:alg>
              <dgm:shape xmlns:r="http://schemas.openxmlformats.org/officeDocument/2006/relationships" type="conn" r:blip="">
                <dgm:adjLst/>
              </dgm:shape>
              <dgm:presOf axis="self"/>
              <dgm:constrLst>
                <dgm:constr type="h" refType="w" fact="0.65"/>
                <dgm:constr type="connDist"/>
                <dgm:constr type="begPad" refType="connDist" fact="0.01"/>
                <dgm:constr type="endPad" refType="connDist" fact="0.01"/>
              </dgm:constrLst>
              <dgm:ruleLst/>
            </dgm:layoutNode>
          </dgm:forEach>
        </dgm:if>
        <dgm:else name="Name16"/>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17C0BD6-BC53-8943-8C4A-B7F1578850BE}" type="datetimeFigureOut">
              <a:rPr lang="en-US" smtClean="0"/>
              <a:t>9/12/17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E373D27-2BFA-7E43-947E-060AB9E8B2CD}" type="slidenum">
              <a:rPr lang="en-US" smtClean="0"/>
              <a:t>‹#›</a:t>
            </a:fld>
            <a:endParaRPr lang="en-US"/>
          </a:p>
        </p:txBody>
      </p:sp>
    </p:spTree>
    <p:extLst>
      <p:ext uri="{BB962C8B-B14F-4D97-AF65-F5344CB8AC3E}">
        <p14:creationId xmlns:p14="http://schemas.microsoft.com/office/powerpoint/2010/main" val="561665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DAF78BE-D6D3-AC4E-BDD5-0D9F14ABF41C}" type="slidenum">
              <a:rPr lang="en-US" smtClean="0"/>
              <a:t>6</a:t>
            </a:fld>
            <a:endParaRPr lang="en-US"/>
          </a:p>
        </p:txBody>
      </p:sp>
    </p:spTree>
    <p:extLst>
      <p:ext uri="{BB962C8B-B14F-4D97-AF65-F5344CB8AC3E}">
        <p14:creationId xmlns:p14="http://schemas.microsoft.com/office/powerpoint/2010/main" val="2700828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E373D27-2BFA-7E43-947E-060AB9E8B2CD}" type="slidenum">
              <a:rPr lang="en-US" smtClean="0"/>
              <a:t>17</a:t>
            </a:fld>
            <a:endParaRPr lang="en-US"/>
          </a:p>
        </p:txBody>
      </p:sp>
    </p:spTree>
    <p:extLst>
      <p:ext uri="{BB962C8B-B14F-4D97-AF65-F5344CB8AC3E}">
        <p14:creationId xmlns:p14="http://schemas.microsoft.com/office/powerpoint/2010/main" val="3619985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9B4EB4-5598-40D3-88E5-16B91A0484D5}" type="slidenum">
              <a:rPr lang="en-US" smtClean="0"/>
              <a:pPr/>
              <a:t>30</a:t>
            </a:fld>
            <a:endParaRPr lang="en-US" dirty="0"/>
          </a:p>
        </p:txBody>
      </p:sp>
    </p:spTree>
    <p:extLst>
      <p:ext uri="{BB962C8B-B14F-4D97-AF65-F5344CB8AC3E}">
        <p14:creationId xmlns:p14="http://schemas.microsoft.com/office/powerpoint/2010/main" val="13886228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9B4EB4-5598-40D3-88E5-16B91A0484D5}" type="slidenum">
              <a:rPr lang="en-US" smtClean="0"/>
              <a:pPr/>
              <a:t>34</a:t>
            </a:fld>
            <a:endParaRPr lang="en-US" dirty="0"/>
          </a:p>
        </p:txBody>
      </p:sp>
    </p:spTree>
    <p:extLst>
      <p:ext uri="{BB962C8B-B14F-4D97-AF65-F5344CB8AC3E}">
        <p14:creationId xmlns:p14="http://schemas.microsoft.com/office/powerpoint/2010/main" val="13682924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9B4EB4-5598-40D3-88E5-16B91A0484D5}" type="slidenum">
              <a:rPr lang="en-US" smtClean="0"/>
              <a:pPr/>
              <a:t>35</a:t>
            </a:fld>
            <a:endParaRPr lang="en-US" dirty="0"/>
          </a:p>
        </p:txBody>
      </p:sp>
    </p:spTree>
    <p:extLst>
      <p:ext uri="{BB962C8B-B14F-4D97-AF65-F5344CB8AC3E}">
        <p14:creationId xmlns:p14="http://schemas.microsoft.com/office/powerpoint/2010/main" val="21174433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9B4EB4-5598-40D3-88E5-16B91A0484D5}" type="slidenum">
              <a:rPr lang="en-US" smtClean="0"/>
              <a:pPr/>
              <a:t>36</a:t>
            </a:fld>
            <a:endParaRPr lang="en-US" dirty="0"/>
          </a:p>
        </p:txBody>
      </p:sp>
    </p:spTree>
    <p:extLst>
      <p:ext uri="{BB962C8B-B14F-4D97-AF65-F5344CB8AC3E}">
        <p14:creationId xmlns:p14="http://schemas.microsoft.com/office/powerpoint/2010/main" val="16695744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9B4EB4-5598-40D3-88E5-16B91A0484D5}" type="slidenum">
              <a:rPr lang="en-US" smtClean="0"/>
              <a:pPr/>
              <a:t>37</a:t>
            </a:fld>
            <a:endParaRPr lang="en-US" dirty="0"/>
          </a:p>
        </p:txBody>
      </p:sp>
    </p:spTree>
    <p:extLst>
      <p:ext uri="{BB962C8B-B14F-4D97-AF65-F5344CB8AC3E}">
        <p14:creationId xmlns:p14="http://schemas.microsoft.com/office/powerpoint/2010/main" val="17564921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9B4EB4-5598-40D3-88E5-16B91A0484D5}" type="slidenum">
              <a:rPr lang="en-US" smtClean="0"/>
              <a:pPr/>
              <a:t>41</a:t>
            </a:fld>
            <a:endParaRPr lang="en-US" dirty="0"/>
          </a:p>
        </p:txBody>
      </p:sp>
    </p:spTree>
    <p:extLst>
      <p:ext uri="{BB962C8B-B14F-4D97-AF65-F5344CB8AC3E}">
        <p14:creationId xmlns:p14="http://schemas.microsoft.com/office/powerpoint/2010/main" val="12456663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5A80A067-4927-7842-B59A-8FA5DD932BB8}" type="datetime1">
              <a:rPr lang="en-US" smtClean="0"/>
              <a:t>9/13/17</a:t>
            </a:fld>
            <a:endParaRPr lang="en-US"/>
          </a:p>
        </p:txBody>
      </p:sp>
      <p:sp>
        <p:nvSpPr>
          <p:cNvPr id="5" name="Footer Placeholder 4"/>
          <p:cNvSpPr>
            <a:spLocks noGrp="1"/>
          </p:cNvSpPr>
          <p:nvPr>
            <p:ph type="ftr" sz="quarter" idx="11"/>
          </p:nvPr>
        </p:nvSpPr>
        <p:spPr/>
        <p:txBody>
          <a:bodyPr/>
          <a:lstStyle/>
          <a:p>
            <a:r>
              <a:rPr lang="en-US" smtClean="0"/>
              <a:t>laszewski@gmail.com</a:t>
            </a:r>
            <a:endParaRPr lang="en-US"/>
          </a:p>
        </p:txBody>
      </p:sp>
      <p:sp>
        <p:nvSpPr>
          <p:cNvPr id="6" name="Slide Number Placeholder 5"/>
          <p:cNvSpPr>
            <a:spLocks noGrp="1"/>
          </p:cNvSpPr>
          <p:nvPr>
            <p:ph type="sldNum" sz="quarter" idx="12"/>
          </p:nvPr>
        </p:nvSpPr>
        <p:spPr/>
        <p:txBody>
          <a:bodyPr/>
          <a:lstStyle/>
          <a:p>
            <a:fld id="{7F2FE944-DE7F-C842-AC5E-A958E12F86BD}" type="slidenum">
              <a:rPr lang="en-US" smtClean="0"/>
              <a:t>‹#›</a:t>
            </a:fld>
            <a:endParaRPr lang="en-US"/>
          </a:p>
        </p:txBody>
      </p:sp>
    </p:spTree>
    <p:extLst>
      <p:ext uri="{BB962C8B-B14F-4D97-AF65-F5344CB8AC3E}">
        <p14:creationId xmlns:p14="http://schemas.microsoft.com/office/powerpoint/2010/main" val="12180844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CA1FC02-4470-A34E-8BCE-0CC7401FE766}" type="datetime1">
              <a:rPr lang="en-US" smtClean="0"/>
              <a:t>9/13/17</a:t>
            </a:fld>
            <a:endParaRPr lang="en-US"/>
          </a:p>
        </p:txBody>
      </p:sp>
      <p:sp>
        <p:nvSpPr>
          <p:cNvPr id="5" name="Footer Placeholder 4"/>
          <p:cNvSpPr>
            <a:spLocks noGrp="1"/>
          </p:cNvSpPr>
          <p:nvPr>
            <p:ph type="ftr" sz="quarter" idx="11"/>
          </p:nvPr>
        </p:nvSpPr>
        <p:spPr/>
        <p:txBody>
          <a:bodyPr/>
          <a:lstStyle/>
          <a:p>
            <a:r>
              <a:rPr lang="en-US" smtClean="0"/>
              <a:t>laszewski@gmail.com</a:t>
            </a:r>
            <a:endParaRPr lang="en-US"/>
          </a:p>
        </p:txBody>
      </p:sp>
      <p:sp>
        <p:nvSpPr>
          <p:cNvPr id="6" name="Slide Number Placeholder 5"/>
          <p:cNvSpPr>
            <a:spLocks noGrp="1"/>
          </p:cNvSpPr>
          <p:nvPr>
            <p:ph type="sldNum" sz="quarter" idx="12"/>
          </p:nvPr>
        </p:nvSpPr>
        <p:spPr/>
        <p:txBody>
          <a:bodyPr/>
          <a:lstStyle/>
          <a:p>
            <a:fld id="{7F2FE944-DE7F-C842-AC5E-A958E12F86BD}" type="slidenum">
              <a:rPr lang="en-US" smtClean="0"/>
              <a:t>‹#›</a:t>
            </a:fld>
            <a:endParaRPr lang="en-US"/>
          </a:p>
        </p:txBody>
      </p:sp>
    </p:spTree>
    <p:extLst>
      <p:ext uri="{BB962C8B-B14F-4D97-AF65-F5344CB8AC3E}">
        <p14:creationId xmlns:p14="http://schemas.microsoft.com/office/powerpoint/2010/main" val="902445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CD2EA30-B754-C64B-B5E1-453852C2931D}" type="datetime1">
              <a:rPr lang="en-US" smtClean="0"/>
              <a:t>9/13/17</a:t>
            </a:fld>
            <a:endParaRPr lang="en-US"/>
          </a:p>
        </p:txBody>
      </p:sp>
      <p:sp>
        <p:nvSpPr>
          <p:cNvPr id="5" name="Footer Placeholder 4"/>
          <p:cNvSpPr>
            <a:spLocks noGrp="1"/>
          </p:cNvSpPr>
          <p:nvPr>
            <p:ph type="ftr" sz="quarter" idx="11"/>
          </p:nvPr>
        </p:nvSpPr>
        <p:spPr/>
        <p:txBody>
          <a:bodyPr/>
          <a:lstStyle/>
          <a:p>
            <a:r>
              <a:rPr lang="en-US" smtClean="0"/>
              <a:t>laszewski@gmail.com</a:t>
            </a:r>
            <a:endParaRPr lang="en-US"/>
          </a:p>
        </p:txBody>
      </p:sp>
      <p:sp>
        <p:nvSpPr>
          <p:cNvPr id="6" name="Slide Number Placeholder 5"/>
          <p:cNvSpPr>
            <a:spLocks noGrp="1"/>
          </p:cNvSpPr>
          <p:nvPr>
            <p:ph type="sldNum" sz="quarter" idx="12"/>
          </p:nvPr>
        </p:nvSpPr>
        <p:spPr/>
        <p:txBody>
          <a:bodyPr/>
          <a:lstStyle/>
          <a:p>
            <a:fld id="{7F2FE944-DE7F-C842-AC5E-A958E12F86BD}" type="slidenum">
              <a:rPr lang="en-US" smtClean="0"/>
              <a:t>‹#›</a:t>
            </a:fld>
            <a:endParaRPr lang="en-US"/>
          </a:p>
        </p:txBody>
      </p:sp>
    </p:spTree>
    <p:extLst>
      <p:ext uri="{BB962C8B-B14F-4D97-AF65-F5344CB8AC3E}">
        <p14:creationId xmlns:p14="http://schemas.microsoft.com/office/powerpoint/2010/main" val="61698278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609599" y="481713"/>
            <a:ext cx="10943772" cy="810846"/>
          </a:xfrm>
        </p:spPr>
        <p:txBody>
          <a:bodyPr/>
          <a:lstStyle>
            <a:lvl1pPr>
              <a:defRPr>
                <a:solidFill>
                  <a:schemeClr val="tx1"/>
                </a:solidFill>
              </a:defRPr>
            </a:lvl1pPr>
          </a:lstStyle>
          <a:p>
            <a:r>
              <a:rPr lang="en-US" dirty="0" smtClean="0"/>
              <a:t>Click to edit Master title style</a:t>
            </a:r>
            <a:endParaRPr lang="en-US" dirty="0"/>
          </a:p>
        </p:txBody>
      </p:sp>
      <p:sp>
        <p:nvSpPr>
          <p:cNvPr id="3" name="Slide Number Placeholder 2"/>
          <p:cNvSpPr>
            <a:spLocks noGrp="1"/>
          </p:cNvSpPr>
          <p:nvPr>
            <p:ph type="sldNum" sz="quarter" idx="10"/>
          </p:nvPr>
        </p:nvSpPr>
        <p:spPr>
          <a:xfrm>
            <a:off x="11036301" y="6346372"/>
            <a:ext cx="483809" cy="158583"/>
          </a:xfrm>
          <a:prstGeom prst="rect">
            <a:avLst/>
          </a:prstGeom>
        </p:spPr>
        <p:txBody>
          <a:bodyPr/>
          <a:lstStyle>
            <a:lvl1pPr>
              <a:defRPr>
                <a:solidFill>
                  <a:schemeClr val="accent4">
                    <a:lumMod val="50000"/>
                  </a:schemeClr>
                </a:solidFill>
              </a:defRPr>
            </a:lvl1pPr>
          </a:lstStyle>
          <a:p>
            <a:pPr>
              <a:defRPr/>
            </a:pPr>
            <a:fld id="{2C1A08E3-679B-4F99-8AF0-A2126CF8AD58}" type="slidenum">
              <a:rPr lang="en-US" smtClean="0"/>
              <a:pPr>
                <a:defRPr/>
              </a:pPr>
              <a:t>‹#›</a:t>
            </a:fld>
            <a:endParaRPr lang="en-US" dirty="0"/>
          </a:p>
        </p:txBody>
      </p:sp>
      <p:sp>
        <p:nvSpPr>
          <p:cNvPr id="7" name="Content Placeholder 6"/>
          <p:cNvSpPr>
            <a:spLocks noGrp="1"/>
          </p:cNvSpPr>
          <p:nvPr>
            <p:ph sz="quarter" idx="11"/>
          </p:nvPr>
        </p:nvSpPr>
        <p:spPr>
          <a:xfrm>
            <a:off x="609600" y="1828800"/>
            <a:ext cx="5242560" cy="3757613"/>
          </a:xfrm>
        </p:spPr>
        <p:txBody>
          <a:bodyPr/>
          <a:lstStyle>
            <a:lvl1pPr>
              <a:defRPr sz="2200"/>
            </a:lvl1pPr>
            <a:lvl2pPr>
              <a:defRPr sz="2000"/>
            </a:lvl2pPr>
            <a:lvl3pPr>
              <a:defRPr sz="1800"/>
            </a:lvl3pPr>
          </a:lstStyle>
          <a:p>
            <a:pPr lvl="0"/>
            <a:r>
              <a:rPr lang="en-US" dirty="0" smtClean="0"/>
              <a:t>Click to edit Master text styles</a:t>
            </a:r>
          </a:p>
          <a:p>
            <a:pPr lvl="1"/>
            <a:r>
              <a:rPr lang="en-US" dirty="0" smtClean="0"/>
              <a:t>Second level</a:t>
            </a:r>
          </a:p>
          <a:p>
            <a:pPr lvl="2"/>
            <a:r>
              <a:rPr lang="en-US" dirty="0" smtClean="0"/>
              <a:t>Third level</a:t>
            </a:r>
          </a:p>
        </p:txBody>
      </p:sp>
      <p:sp>
        <p:nvSpPr>
          <p:cNvPr id="10" name="Content Placeholder 6"/>
          <p:cNvSpPr>
            <a:spLocks noGrp="1"/>
          </p:cNvSpPr>
          <p:nvPr>
            <p:ph sz="quarter" idx="12"/>
          </p:nvPr>
        </p:nvSpPr>
        <p:spPr>
          <a:xfrm>
            <a:off x="6310811" y="1828800"/>
            <a:ext cx="5242560" cy="3757613"/>
          </a:xfrm>
        </p:spPr>
        <p:txBody>
          <a:bodyPr/>
          <a:lstStyle>
            <a:lvl1pPr>
              <a:defRPr sz="2200"/>
            </a:lvl1pPr>
            <a:lvl2pPr>
              <a:defRPr sz="2000"/>
            </a:lvl2pPr>
            <a:lvl3pPr>
              <a:defRPr sz="1800"/>
            </a:lvl3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1615977980"/>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9D0E6A7-1034-6246-8F9F-EA6E64FD2501}" type="datetime1">
              <a:rPr lang="en-US" smtClean="0"/>
              <a:t>9/13/17</a:t>
            </a:fld>
            <a:endParaRPr lang="en-US"/>
          </a:p>
        </p:txBody>
      </p:sp>
      <p:sp>
        <p:nvSpPr>
          <p:cNvPr id="5" name="Footer Placeholder 4"/>
          <p:cNvSpPr>
            <a:spLocks noGrp="1"/>
          </p:cNvSpPr>
          <p:nvPr>
            <p:ph type="ftr" sz="quarter" idx="11"/>
          </p:nvPr>
        </p:nvSpPr>
        <p:spPr/>
        <p:txBody>
          <a:bodyPr/>
          <a:lstStyle/>
          <a:p>
            <a:r>
              <a:rPr lang="en-US" smtClean="0"/>
              <a:t>laszewski@gmail.com</a:t>
            </a:r>
            <a:endParaRPr lang="en-US"/>
          </a:p>
        </p:txBody>
      </p:sp>
      <p:sp>
        <p:nvSpPr>
          <p:cNvPr id="6" name="Slide Number Placeholder 5"/>
          <p:cNvSpPr>
            <a:spLocks noGrp="1"/>
          </p:cNvSpPr>
          <p:nvPr>
            <p:ph type="sldNum" sz="quarter" idx="12"/>
          </p:nvPr>
        </p:nvSpPr>
        <p:spPr/>
        <p:txBody>
          <a:bodyPr/>
          <a:lstStyle/>
          <a:p>
            <a:fld id="{7F2FE944-DE7F-C842-AC5E-A958E12F86BD}" type="slidenum">
              <a:rPr lang="en-US" smtClean="0"/>
              <a:t>‹#›</a:t>
            </a:fld>
            <a:endParaRPr lang="en-US"/>
          </a:p>
        </p:txBody>
      </p:sp>
    </p:spTree>
    <p:extLst>
      <p:ext uri="{BB962C8B-B14F-4D97-AF65-F5344CB8AC3E}">
        <p14:creationId xmlns:p14="http://schemas.microsoft.com/office/powerpoint/2010/main" val="3839459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5509882-015E-3747-963D-B5179867938D}" type="datetime1">
              <a:rPr lang="en-US" smtClean="0"/>
              <a:t>9/13/17</a:t>
            </a:fld>
            <a:endParaRPr lang="en-US"/>
          </a:p>
        </p:txBody>
      </p:sp>
      <p:sp>
        <p:nvSpPr>
          <p:cNvPr id="5" name="Footer Placeholder 4"/>
          <p:cNvSpPr>
            <a:spLocks noGrp="1"/>
          </p:cNvSpPr>
          <p:nvPr>
            <p:ph type="ftr" sz="quarter" idx="11"/>
          </p:nvPr>
        </p:nvSpPr>
        <p:spPr/>
        <p:txBody>
          <a:bodyPr/>
          <a:lstStyle/>
          <a:p>
            <a:r>
              <a:rPr lang="en-US" smtClean="0"/>
              <a:t>laszewski@gmail.com</a:t>
            </a:r>
            <a:endParaRPr lang="en-US"/>
          </a:p>
        </p:txBody>
      </p:sp>
      <p:sp>
        <p:nvSpPr>
          <p:cNvPr id="6" name="Slide Number Placeholder 5"/>
          <p:cNvSpPr>
            <a:spLocks noGrp="1"/>
          </p:cNvSpPr>
          <p:nvPr>
            <p:ph type="sldNum" sz="quarter" idx="12"/>
          </p:nvPr>
        </p:nvSpPr>
        <p:spPr/>
        <p:txBody>
          <a:bodyPr/>
          <a:lstStyle/>
          <a:p>
            <a:fld id="{7F2FE944-DE7F-C842-AC5E-A958E12F86BD}" type="slidenum">
              <a:rPr lang="en-US" smtClean="0"/>
              <a:t>‹#›</a:t>
            </a:fld>
            <a:endParaRPr lang="en-US"/>
          </a:p>
        </p:txBody>
      </p:sp>
    </p:spTree>
    <p:extLst>
      <p:ext uri="{BB962C8B-B14F-4D97-AF65-F5344CB8AC3E}">
        <p14:creationId xmlns:p14="http://schemas.microsoft.com/office/powerpoint/2010/main" val="19392606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9EF9BA6E-C425-CA42-AFC0-60204459E3C2}" type="datetime1">
              <a:rPr lang="en-US" smtClean="0"/>
              <a:t>9/13/17</a:t>
            </a:fld>
            <a:endParaRPr lang="en-US"/>
          </a:p>
        </p:txBody>
      </p:sp>
      <p:sp>
        <p:nvSpPr>
          <p:cNvPr id="6" name="Footer Placeholder 5"/>
          <p:cNvSpPr>
            <a:spLocks noGrp="1"/>
          </p:cNvSpPr>
          <p:nvPr>
            <p:ph type="ftr" sz="quarter" idx="11"/>
          </p:nvPr>
        </p:nvSpPr>
        <p:spPr/>
        <p:txBody>
          <a:bodyPr/>
          <a:lstStyle/>
          <a:p>
            <a:r>
              <a:rPr lang="en-US" smtClean="0"/>
              <a:t>laszewski@gmail.com</a:t>
            </a:r>
            <a:endParaRPr lang="en-US"/>
          </a:p>
        </p:txBody>
      </p:sp>
      <p:sp>
        <p:nvSpPr>
          <p:cNvPr id="7" name="Slide Number Placeholder 6"/>
          <p:cNvSpPr>
            <a:spLocks noGrp="1"/>
          </p:cNvSpPr>
          <p:nvPr>
            <p:ph type="sldNum" sz="quarter" idx="12"/>
          </p:nvPr>
        </p:nvSpPr>
        <p:spPr/>
        <p:txBody>
          <a:bodyPr/>
          <a:lstStyle/>
          <a:p>
            <a:fld id="{7F2FE944-DE7F-C842-AC5E-A958E12F86BD}" type="slidenum">
              <a:rPr lang="en-US" smtClean="0"/>
              <a:t>‹#›</a:t>
            </a:fld>
            <a:endParaRPr lang="en-US"/>
          </a:p>
        </p:txBody>
      </p:sp>
    </p:spTree>
    <p:extLst>
      <p:ext uri="{BB962C8B-B14F-4D97-AF65-F5344CB8AC3E}">
        <p14:creationId xmlns:p14="http://schemas.microsoft.com/office/powerpoint/2010/main" val="7951567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ADE98E35-F1FD-284C-91B7-AF5082955D80}" type="datetime1">
              <a:rPr lang="en-US" smtClean="0"/>
              <a:t>9/13/17</a:t>
            </a:fld>
            <a:endParaRPr lang="en-US"/>
          </a:p>
        </p:txBody>
      </p:sp>
      <p:sp>
        <p:nvSpPr>
          <p:cNvPr id="8" name="Footer Placeholder 7"/>
          <p:cNvSpPr>
            <a:spLocks noGrp="1"/>
          </p:cNvSpPr>
          <p:nvPr>
            <p:ph type="ftr" sz="quarter" idx="11"/>
          </p:nvPr>
        </p:nvSpPr>
        <p:spPr/>
        <p:txBody>
          <a:bodyPr/>
          <a:lstStyle/>
          <a:p>
            <a:r>
              <a:rPr lang="en-US" smtClean="0"/>
              <a:t>laszewski@gmail.com</a:t>
            </a:r>
            <a:endParaRPr lang="en-US"/>
          </a:p>
        </p:txBody>
      </p:sp>
      <p:sp>
        <p:nvSpPr>
          <p:cNvPr id="9" name="Slide Number Placeholder 8"/>
          <p:cNvSpPr>
            <a:spLocks noGrp="1"/>
          </p:cNvSpPr>
          <p:nvPr>
            <p:ph type="sldNum" sz="quarter" idx="12"/>
          </p:nvPr>
        </p:nvSpPr>
        <p:spPr/>
        <p:txBody>
          <a:bodyPr/>
          <a:lstStyle/>
          <a:p>
            <a:fld id="{7F2FE944-DE7F-C842-AC5E-A958E12F86BD}" type="slidenum">
              <a:rPr lang="en-US" smtClean="0"/>
              <a:t>‹#›</a:t>
            </a:fld>
            <a:endParaRPr lang="en-US"/>
          </a:p>
        </p:txBody>
      </p:sp>
    </p:spTree>
    <p:extLst>
      <p:ext uri="{BB962C8B-B14F-4D97-AF65-F5344CB8AC3E}">
        <p14:creationId xmlns:p14="http://schemas.microsoft.com/office/powerpoint/2010/main" val="4084594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D4E1FAC-B283-974C-8CA9-072B8A2D9B4E}" type="datetime1">
              <a:rPr lang="en-US" smtClean="0"/>
              <a:t>9/13/17</a:t>
            </a:fld>
            <a:endParaRPr lang="en-US"/>
          </a:p>
        </p:txBody>
      </p:sp>
      <p:sp>
        <p:nvSpPr>
          <p:cNvPr id="4" name="Footer Placeholder 3"/>
          <p:cNvSpPr>
            <a:spLocks noGrp="1"/>
          </p:cNvSpPr>
          <p:nvPr>
            <p:ph type="ftr" sz="quarter" idx="11"/>
          </p:nvPr>
        </p:nvSpPr>
        <p:spPr/>
        <p:txBody>
          <a:bodyPr/>
          <a:lstStyle/>
          <a:p>
            <a:r>
              <a:rPr lang="en-US" smtClean="0"/>
              <a:t>laszewski@gmail.com</a:t>
            </a:r>
            <a:endParaRPr lang="en-US"/>
          </a:p>
        </p:txBody>
      </p:sp>
      <p:sp>
        <p:nvSpPr>
          <p:cNvPr id="5" name="Slide Number Placeholder 4"/>
          <p:cNvSpPr>
            <a:spLocks noGrp="1"/>
          </p:cNvSpPr>
          <p:nvPr>
            <p:ph type="sldNum" sz="quarter" idx="12"/>
          </p:nvPr>
        </p:nvSpPr>
        <p:spPr/>
        <p:txBody>
          <a:bodyPr/>
          <a:lstStyle/>
          <a:p>
            <a:fld id="{7F2FE944-DE7F-C842-AC5E-A958E12F86BD}" type="slidenum">
              <a:rPr lang="en-US" smtClean="0"/>
              <a:t>‹#›</a:t>
            </a:fld>
            <a:endParaRPr lang="en-US"/>
          </a:p>
        </p:txBody>
      </p:sp>
    </p:spTree>
    <p:extLst>
      <p:ext uri="{BB962C8B-B14F-4D97-AF65-F5344CB8AC3E}">
        <p14:creationId xmlns:p14="http://schemas.microsoft.com/office/powerpoint/2010/main" val="16201226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1F4B02D-6CBC-A546-9766-D3599043C4C7}" type="datetime1">
              <a:rPr lang="en-US" smtClean="0"/>
              <a:t>9/13/17</a:t>
            </a:fld>
            <a:endParaRPr lang="en-US"/>
          </a:p>
        </p:txBody>
      </p:sp>
      <p:sp>
        <p:nvSpPr>
          <p:cNvPr id="3" name="Footer Placeholder 2"/>
          <p:cNvSpPr>
            <a:spLocks noGrp="1"/>
          </p:cNvSpPr>
          <p:nvPr>
            <p:ph type="ftr" sz="quarter" idx="11"/>
          </p:nvPr>
        </p:nvSpPr>
        <p:spPr/>
        <p:txBody>
          <a:bodyPr/>
          <a:lstStyle/>
          <a:p>
            <a:r>
              <a:rPr lang="en-US" smtClean="0"/>
              <a:t>laszewski@gmail.com</a:t>
            </a:r>
            <a:endParaRPr lang="en-US"/>
          </a:p>
        </p:txBody>
      </p:sp>
      <p:sp>
        <p:nvSpPr>
          <p:cNvPr id="4" name="Slide Number Placeholder 3"/>
          <p:cNvSpPr>
            <a:spLocks noGrp="1"/>
          </p:cNvSpPr>
          <p:nvPr>
            <p:ph type="sldNum" sz="quarter" idx="12"/>
          </p:nvPr>
        </p:nvSpPr>
        <p:spPr/>
        <p:txBody>
          <a:bodyPr/>
          <a:lstStyle/>
          <a:p>
            <a:fld id="{7F2FE944-DE7F-C842-AC5E-A958E12F86BD}" type="slidenum">
              <a:rPr lang="en-US" smtClean="0"/>
              <a:t>‹#›</a:t>
            </a:fld>
            <a:endParaRPr lang="en-US"/>
          </a:p>
        </p:txBody>
      </p:sp>
    </p:spTree>
    <p:extLst>
      <p:ext uri="{BB962C8B-B14F-4D97-AF65-F5344CB8AC3E}">
        <p14:creationId xmlns:p14="http://schemas.microsoft.com/office/powerpoint/2010/main" val="14568737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DAA2F48-29AC-CC41-9EA1-17AC4A155071}" type="datetime1">
              <a:rPr lang="en-US" smtClean="0"/>
              <a:t>9/13/17</a:t>
            </a:fld>
            <a:endParaRPr lang="en-US"/>
          </a:p>
        </p:txBody>
      </p:sp>
      <p:sp>
        <p:nvSpPr>
          <p:cNvPr id="6" name="Footer Placeholder 5"/>
          <p:cNvSpPr>
            <a:spLocks noGrp="1"/>
          </p:cNvSpPr>
          <p:nvPr>
            <p:ph type="ftr" sz="quarter" idx="11"/>
          </p:nvPr>
        </p:nvSpPr>
        <p:spPr/>
        <p:txBody>
          <a:bodyPr/>
          <a:lstStyle/>
          <a:p>
            <a:r>
              <a:rPr lang="en-US" smtClean="0"/>
              <a:t>laszewski@gmail.com</a:t>
            </a:r>
            <a:endParaRPr lang="en-US"/>
          </a:p>
        </p:txBody>
      </p:sp>
      <p:sp>
        <p:nvSpPr>
          <p:cNvPr id="7" name="Slide Number Placeholder 6"/>
          <p:cNvSpPr>
            <a:spLocks noGrp="1"/>
          </p:cNvSpPr>
          <p:nvPr>
            <p:ph type="sldNum" sz="quarter" idx="12"/>
          </p:nvPr>
        </p:nvSpPr>
        <p:spPr/>
        <p:txBody>
          <a:bodyPr/>
          <a:lstStyle/>
          <a:p>
            <a:fld id="{7F2FE944-DE7F-C842-AC5E-A958E12F86BD}" type="slidenum">
              <a:rPr lang="en-US" smtClean="0"/>
              <a:t>‹#›</a:t>
            </a:fld>
            <a:endParaRPr lang="en-US"/>
          </a:p>
        </p:txBody>
      </p:sp>
    </p:spTree>
    <p:extLst>
      <p:ext uri="{BB962C8B-B14F-4D97-AF65-F5344CB8AC3E}">
        <p14:creationId xmlns:p14="http://schemas.microsoft.com/office/powerpoint/2010/main" val="679008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B36483C-9C49-5E45-B0D9-34207E16C25C}" type="datetime1">
              <a:rPr lang="en-US" smtClean="0"/>
              <a:t>9/13/17</a:t>
            </a:fld>
            <a:endParaRPr lang="en-US"/>
          </a:p>
        </p:txBody>
      </p:sp>
      <p:sp>
        <p:nvSpPr>
          <p:cNvPr id="6" name="Footer Placeholder 5"/>
          <p:cNvSpPr>
            <a:spLocks noGrp="1"/>
          </p:cNvSpPr>
          <p:nvPr>
            <p:ph type="ftr" sz="quarter" idx="11"/>
          </p:nvPr>
        </p:nvSpPr>
        <p:spPr/>
        <p:txBody>
          <a:bodyPr/>
          <a:lstStyle/>
          <a:p>
            <a:r>
              <a:rPr lang="en-US" smtClean="0"/>
              <a:t>laszewski@gmail.com</a:t>
            </a:r>
            <a:endParaRPr lang="en-US"/>
          </a:p>
        </p:txBody>
      </p:sp>
      <p:sp>
        <p:nvSpPr>
          <p:cNvPr id="7" name="Slide Number Placeholder 6"/>
          <p:cNvSpPr>
            <a:spLocks noGrp="1"/>
          </p:cNvSpPr>
          <p:nvPr>
            <p:ph type="sldNum" sz="quarter" idx="12"/>
          </p:nvPr>
        </p:nvSpPr>
        <p:spPr/>
        <p:txBody>
          <a:bodyPr/>
          <a:lstStyle/>
          <a:p>
            <a:fld id="{7F2FE944-DE7F-C842-AC5E-A958E12F86BD}" type="slidenum">
              <a:rPr lang="en-US" smtClean="0"/>
              <a:t>‹#›</a:t>
            </a:fld>
            <a:endParaRPr lang="en-US"/>
          </a:p>
        </p:txBody>
      </p:sp>
    </p:spTree>
    <p:extLst>
      <p:ext uri="{BB962C8B-B14F-4D97-AF65-F5344CB8AC3E}">
        <p14:creationId xmlns:p14="http://schemas.microsoft.com/office/powerpoint/2010/main" val="896206375"/>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6A0FA55-08BE-794E-AA9C-5D0505397DDF}" type="datetime1">
              <a:rPr lang="en-US" smtClean="0"/>
              <a:t>9/13/17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smtClean="0"/>
              <a:t>laszewski@gmail.com</a:t>
            </a:r>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F2FE944-DE7F-C842-AC5E-A958E12F86BD}" type="slidenum">
              <a:rPr lang="en-US" smtClean="0"/>
              <a:t>‹#›</a:t>
            </a:fld>
            <a:endParaRPr lang="en-US"/>
          </a:p>
        </p:txBody>
      </p:sp>
    </p:spTree>
    <p:extLst>
      <p:ext uri="{BB962C8B-B14F-4D97-AF65-F5344CB8AC3E}">
        <p14:creationId xmlns:p14="http://schemas.microsoft.com/office/powerpoint/2010/main" val="6476268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mailto:laszewski@gmail.com"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www.domo.com/blog/data-never-sleeps-3-0/" TargetMode="External"/><Relationship Id="rId3" Type="http://schemas.openxmlformats.org/officeDocument/2006/relationships/image" Target="../media/image5.tif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www.domo.com/blog/data-never-sleeps-4-0/" TargetMode="External"/><Relationship Id="rId3" Type="http://schemas.openxmlformats.org/officeDocument/2006/relationships/image" Target="../media/image6.tif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 Id="rId3"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tiff"/><Relationship Id="rId3"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0.tif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tiff"/><Relationship Id="rId3" Type="http://schemas.openxmlformats.org/officeDocument/2006/relationships/image" Target="../media/image12.tif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tiff"/></Relationships>
</file>

<file path=ppt/slides/_rels/slide17.xml.rels><?xml version="1.0" encoding="UTF-8" standalone="yes"?>
<Relationships xmlns="http://schemas.openxmlformats.org/package/2006/relationships"><Relationship Id="rId3" Type="http://schemas.openxmlformats.org/officeDocument/2006/relationships/image" Target="../media/image13.tiff"/><Relationship Id="rId4" Type="http://schemas.openxmlformats.org/officeDocument/2006/relationships/image" Target="../media/image14.tiff"/><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 Id="rId1" Type="http://schemas.openxmlformats.org/officeDocument/2006/relationships/slideLayout" Target="../slideLayouts/slideLayout4.xml"/><Relationship Id="rId2" Type="http://schemas.openxmlformats.org/officeDocument/2006/relationships/diagramData" Target="../diagrams/data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tiff"/><Relationship Id="rId3" Type="http://schemas.openxmlformats.org/officeDocument/2006/relationships/hyperlink" Target="https://cdn.datafloq.com/cms/2015/10/26/long-road-to-data-scientist.png?utm_source=datafloq&amp;utm_medium=ref&amp;utm_campaign=datafloq"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hpc-abds.org/kaleidoscope/" TargetMode="External"/><Relationship Id="rId4" Type="http://schemas.openxmlformats.org/officeDocument/2006/relationships/hyperlink" Target="https://cloudmesh.github.io/classes/i524/2017/technologies.html" TargetMode="External"/><Relationship Id="rId5" Type="http://schemas.openxmlformats.org/officeDocument/2006/relationships/hyperlink" Target="https://github.com/cloudmesh/classes/blob/master/docs/source/refs.bib" TargetMode="External"/><Relationship Id="rId6" Type="http://schemas.openxmlformats.org/officeDocument/2006/relationships/hyperlink" Target="https://github.com/cloudmesh/sp17-i524/raw/master/paper2/proceedings.pdf" TargetMode="External"/><Relationship Id="rId1" Type="http://schemas.openxmlformats.org/officeDocument/2006/relationships/slideLayout" Target="../slideLayouts/slideLayout9.xml"/><Relationship Id="rId2" Type="http://schemas.openxmlformats.org/officeDocument/2006/relationships/image" Target="../media/image16.tif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7.tif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8.png"/></Relationships>
</file>

<file path=ppt/slides/_rels/slide23.xml.rels><?xml version="1.0" encoding="UTF-8" standalone="yes"?>
<Relationships xmlns="http://schemas.openxmlformats.org/package/2006/relationships"><Relationship Id="rId3" Type="http://schemas.openxmlformats.org/officeDocument/2006/relationships/hyperlink" Target="https://cloudmesh.github.io/classes/i523/2017/course/overview.html" TargetMode="External"/><Relationship Id="rId4" Type="http://schemas.openxmlformats.org/officeDocument/2006/relationships/hyperlink" Target="https://cloudmesh.github.io/classes/i523/2017/course/usecases.html" TargetMode="External"/><Relationship Id="rId5" Type="http://schemas.openxmlformats.org/officeDocument/2006/relationships/hyperlink" Target="https://cloudmesh.github.io/classes/i523/2017/course/health.html" TargetMode="External"/><Relationship Id="rId6" Type="http://schemas.openxmlformats.org/officeDocument/2006/relationships/hyperlink" Target="https://cloudmesh.github.io/classes/i523/2017/course/lifestyle.html" TargetMode="External"/><Relationship Id="rId7" Type="http://schemas.openxmlformats.org/officeDocument/2006/relationships/hyperlink" Target="https://cloudmesh.github.io/classes/i523/2017/course/physics.html" TargetMode="External"/><Relationship Id="rId8" Type="http://schemas.openxmlformats.org/officeDocument/2006/relationships/hyperlink" Target="https://cloudmesh.github.io/classes/i523/2017/course/radar.html" TargetMode="External"/><Relationship Id="rId9" Type="http://schemas.openxmlformats.org/officeDocument/2006/relationships/hyperlink" Target="https://cloudmesh.github.io/classes/i523/2017/course/sensor.html" TargetMode="External"/><Relationship Id="rId10" Type="http://schemas.openxmlformats.org/officeDocument/2006/relationships/hyperlink" Target="https://cloudmesh.github.io/classes/i523/2017/course/sport.html" TargetMode="External"/><Relationship Id="rId11" Type="http://schemas.openxmlformats.org/officeDocument/2006/relationships/hyperlink" Target="https://cloudmesh.github.io/classes/i523/2017/course/web.html" TargetMode="External"/><Relationship Id="rId1" Type="http://schemas.openxmlformats.org/officeDocument/2006/relationships/slideLayout" Target="../slideLayouts/slideLayout2.xml"/><Relationship Id="rId2" Type="http://schemas.openxmlformats.org/officeDocument/2006/relationships/hyperlink" Target="https://cloudmesh.github.io/classes/i523/2017/course/introduction.html" TargetMode="External"/></Relationships>
</file>

<file path=ppt/slides/_rels/slide24.xml.rels><?xml version="1.0" encoding="UTF-8" standalone="yes"?>
<Relationships xmlns="http://schemas.openxmlformats.org/package/2006/relationships"><Relationship Id="rId9" Type="http://schemas.openxmlformats.org/officeDocument/2006/relationships/hyperlink" Target="https://cloudmesh.github.io/classes/i524/2017/technologies.html#inter-process-communication-collectives" TargetMode="External"/><Relationship Id="rId20" Type="http://schemas.openxmlformats.org/officeDocument/2006/relationships/hyperlink" Target="https://cloudmesh.github.io/classes/i524/2017/technologies.html#devops" TargetMode="External"/><Relationship Id="rId21" Type="http://schemas.openxmlformats.org/officeDocument/2006/relationships/hyperlink" Target="https://cloudmesh.github.io/classes/i524/2017/technologies.html#iaas-management-from-hpc-to-hypervisors" TargetMode="External"/><Relationship Id="rId22" Type="http://schemas.openxmlformats.org/officeDocument/2006/relationships/hyperlink" Target="https://cloudmesh.github.io/classes/i524/2017/technologies.html#cross-cutting-functions" TargetMode="External"/><Relationship Id="rId23" Type="http://schemas.openxmlformats.org/officeDocument/2006/relationships/hyperlink" Target="https://cloudmesh.github.io/classes/i524/2017/technologies.html#monitoring" TargetMode="External"/><Relationship Id="rId24" Type="http://schemas.openxmlformats.org/officeDocument/2006/relationships/hyperlink" Target="https://cloudmesh.github.io/classes/i524/2017/technologies.html#security-privacy" TargetMode="External"/><Relationship Id="rId25" Type="http://schemas.openxmlformats.org/officeDocument/2006/relationships/hyperlink" Target="https://cloudmesh.github.io/classes/i524/2017/technologies.html#distributed-coordination" TargetMode="External"/><Relationship Id="rId26" Type="http://schemas.openxmlformats.org/officeDocument/2006/relationships/hyperlink" Target="https://cloudmesh.github.io/classes/i524/2017/technologies.html#message-and-data-protocols" TargetMode="External"/><Relationship Id="rId10" Type="http://schemas.openxmlformats.org/officeDocument/2006/relationships/hyperlink" Target="https://cloudmesh.github.io/classes/i524/2017/technologies.html#in-memory-databases-caches" TargetMode="External"/><Relationship Id="rId11" Type="http://schemas.openxmlformats.org/officeDocument/2006/relationships/hyperlink" Target="https://cloudmesh.github.io/classes/i524/2017/technologies.html#object-relational-mapping" TargetMode="External"/><Relationship Id="rId12" Type="http://schemas.openxmlformats.org/officeDocument/2006/relationships/hyperlink" Target="https://cloudmesh.github.io/classes/i524/2017/technologies.html#extraction-tools" TargetMode="External"/><Relationship Id="rId13" Type="http://schemas.openxmlformats.org/officeDocument/2006/relationships/hyperlink" Target="https://cloudmesh.github.io/classes/i524/2017/technologies.html#sql-newsql" TargetMode="External"/><Relationship Id="rId14" Type="http://schemas.openxmlformats.org/officeDocument/2006/relationships/hyperlink" Target="https://cloudmesh.github.io/classes/i524/2017/technologies.html#nosql" TargetMode="External"/><Relationship Id="rId15" Type="http://schemas.openxmlformats.org/officeDocument/2006/relationships/hyperlink" Target="https://cloudmesh.github.io/classes/i524/2017/technologies.html#file-management" TargetMode="External"/><Relationship Id="rId16" Type="http://schemas.openxmlformats.org/officeDocument/2006/relationships/hyperlink" Target="https://cloudmesh.github.io/classes/i524/2017/technologies.html#data-transport" TargetMode="External"/><Relationship Id="rId17" Type="http://schemas.openxmlformats.org/officeDocument/2006/relationships/hyperlink" Target="https://cloudmesh.github.io/classes/i524/2017/technologies.html#cluster-resource-management" TargetMode="External"/><Relationship Id="rId18" Type="http://schemas.openxmlformats.org/officeDocument/2006/relationships/hyperlink" Target="https://cloudmesh.github.io/classes/i524/2017/technologies.html#file-systems" TargetMode="External"/><Relationship Id="rId19" Type="http://schemas.openxmlformats.org/officeDocument/2006/relationships/hyperlink" Target="https://cloudmesh.github.io/classes/i524/2017/technologies.html#interoperability" TargetMode="External"/><Relationship Id="rId1" Type="http://schemas.openxmlformats.org/officeDocument/2006/relationships/slideLayout" Target="../slideLayouts/slideLayout4.xml"/><Relationship Id="rId2" Type="http://schemas.openxmlformats.org/officeDocument/2006/relationships/hyperlink" Target="https://cloudmesh.github.io/classes/i524/2017/technologies.html" TargetMode="External"/><Relationship Id="rId3" Type="http://schemas.openxmlformats.org/officeDocument/2006/relationships/hyperlink" Target="https://cloudmesh.github.io/classes/i524/2017/technologies.html#workflow-orchestration" TargetMode="External"/><Relationship Id="rId4" Type="http://schemas.openxmlformats.org/officeDocument/2006/relationships/hyperlink" Target="https://cloudmesh.github.io/classes/i524/2017/technologies.html#application-and-analytics" TargetMode="External"/><Relationship Id="rId5" Type="http://schemas.openxmlformats.org/officeDocument/2006/relationships/hyperlink" Target="https://cloudmesh.github.io/classes/i524/2017/technologies.html#application-hosting-frameworks" TargetMode="External"/><Relationship Id="rId6" Type="http://schemas.openxmlformats.org/officeDocument/2006/relationships/hyperlink" Target="https://cloudmesh.github.io/classes/i524/2017/technologies.html#high-level-programming" TargetMode="External"/><Relationship Id="rId7" Type="http://schemas.openxmlformats.org/officeDocument/2006/relationships/hyperlink" Target="https://cloudmesh.github.io/classes/i524/2017/technologies.html#streams" TargetMode="External"/><Relationship Id="rId8" Type="http://schemas.openxmlformats.org/officeDocument/2006/relationships/hyperlink" Target="https://cloudmesh.github.io/classes/i524/2017/technologies.html#basic-programming-model-and-runtime-spmd-mapreduce"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2.xml"/><Relationship Id="rId4" Type="http://schemas.openxmlformats.org/officeDocument/2006/relationships/diagramQuickStyle" Target="../diagrams/quickStyle2.xml"/><Relationship Id="rId5" Type="http://schemas.openxmlformats.org/officeDocument/2006/relationships/diagramColors" Target="../diagrams/colors2.xml"/><Relationship Id="rId6" Type="http://schemas.microsoft.com/office/2007/relationships/diagramDrawing" Target="../diagrams/drawing2.xml"/><Relationship Id="rId1" Type="http://schemas.openxmlformats.org/officeDocument/2006/relationships/slideLayout" Target="../slideLayouts/slideLayout4.xml"/><Relationship Id="rId2" Type="http://schemas.openxmlformats.org/officeDocument/2006/relationships/diagramData" Target="../diagrams/data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9.png"/><Relationship Id="rId3" Type="http://schemas.openxmlformats.org/officeDocument/2006/relationships/image" Target="../media/image2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21.em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2.em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3.em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4.emf"/><Relationship Id="rId3" Type="http://schemas.openxmlformats.org/officeDocument/2006/relationships/image" Target="../media/image25.tiff"/></Relationships>
</file>

<file path=ppt/slides/_rels/slide34.xml.rels><?xml version="1.0" encoding="UTF-8" standalone="yes"?>
<Relationships xmlns="http://schemas.openxmlformats.org/package/2006/relationships"><Relationship Id="rId3" Type="http://schemas.openxmlformats.org/officeDocument/2006/relationships/diagramData" Target="../diagrams/data3.xml"/><Relationship Id="rId4" Type="http://schemas.openxmlformats.org/officeDocument/2006/relationships/diagramLayout" Target="../diagrams/layout3.xml"/><Relationship Id="rId5" Type="http://schemas.openxmlformats.org/officeDocument/2006/relationships/diagramQuickStyle" Target="../diagrams/quickStyle3.xml"/><Relationship Id="rId6" Type="http://schemas.openxmlformats.org/officeDocument/2006/relationships/diagramColors" Target="../diagrams/colors3.xml"/><Relationship Id="rId7" Type="http://schemas.microsoft.com/office/2007/relationships/diagramDrawing" Target="../diagrams/drawing3.xml"/><Relationship Id="rId8" Type="http://schemas.openxmlformats.org/officeDocument/2006/relationships/image" Target="../media/image26.png"/><Relationship Id="rId1" Type="http://schemas.openxmlformats.org/officeDocument/2006/relationships/slideLayout" Target="../slideLayouts/slideLayout12.xml"/><Relationship Id="rId2" Type="http://schemas.openxmlformats.org/officeDocument/2006/relationships/notesSlide" Target="../notesSlides/notesSlide4.xml"/></Relationships>
</file>

<file path=ppt/slides/_rels/slide35.xml.rels><?xml version="1.0" encoding="UTF-8" standalone="yes"?>
<Relationships xmlns="http://schemas.openxmlformats.org/package/2006/relationships"><Relationship Id="rId3" Type="http://schemas.openxmlformats.org/officeDocument/2006/relationships/diagramData" Target="../diagrams/data4.xml"/><Relationship Id="rId4" Type="http://schemas.openxmlformats.org/officeDocument/2006/relationships/diagramLayout" Target="../diagrams/layout4.xml"/><Relationship Id="rId5" Type="http://schemas.openxmlformats.org/officeDocument/2006/relationships/diagramQuickStyle" Target="../diagrams/quickStyle4.xml"/><Relationship Id="rId6" Type="http://schemas.openxmlformats.org/officeDocument/2006/relationships/diagramColors" Target="../diagrams/colors4.xml"/><Relationship Id="rId7" Type="http://schemas.microsoft.com/office/2007/relationships/diagramDrawing" Target="../diagrams/drawing4.xml"/><Relationship Id="rId8" Type="http://schemas.openxmlformats.org/officeDocument/2006/relationships/image" Target="../media/image26.png"/><Relationship Id="rId1" Type="http://schemas.openxmlformats.org/officeDocument/2006/relationships/slideLayout" Target="../slideLayouts/slideLayout12.xml"/><Relationship Id="rId2" Type="http://schemas.openxmlformats.org/officeDocument/2006/relationships/notesSlide" Target="../notesSlides/notesSlide5.xml"/></Relationships>
</file>

<file path=ppt/slides/_rels/slide36.xml.rels><?xml version="1.0" encoding="UTF-8" standalone="yes"?>
<Relationships xmlns="http://schemas.openxmlformats.org/package/2006/relationships"><Relationship Id="rId3" Type="http://schemas.openxmlformats.org/officeDocument/2006/relationships/diagramData" Target="../diagrams/data5.xml"/><Relationship Id="rId4" Type="http://schemas.openxmlformats.org/officeDocument/2006/relationships/diagramLayout" Target="../diagrams/layout5.xml"/><Relationship Id="rId5" Type="http://schemas.openxmlformats.org/officeDocument/2006/relationships/diagramQuickStyle" Target="../diagrams/quickStyle5.xml"/><Relationship Id="rId6" Type="http://schemas.openxmlformats.org/officeDocument/2006/relationships/diagramColors" Target="../diagrams/colors5.xml"/><Relationship Id="rId7" Type="http://schemas.microsoft.com/office/2007/relationships/diagramDrawing" Target="../diagrams/drawing5.xml"/><Relationship Id="rId8" Type="http://schemas.openxmlformats.org/officeDocument/2006/relationships/image" Target="../media/image26.png"/><Relationship Id="rId1" Type="http://schemas.openxmlformats.org/officeDocument/2006/relationships/slideLayout" Target="../slideLayouts/slideLayout12.xml"/><Relationship Id="rId2" Type="http://schemas.openxmlformats.org/officeDocument/2006/relationships/notesSlide" Target="../notesSlides/notesSlide6.xml"/></Relationships>
</file>

<file path=ppt/slides/_rels/slide37.xml.rels><?xml version="1.0" encoding="UTF-8" standalone="yes"?>
<Relationships xmlns="http://schemas.openxmlformats.org/package/2006/relationships"><Relationship Id="rId3" Type="http://schemas.openxmlformats.org/officeDocument/2006/relationships/diagramData" Target="../diagrams/data6.xml"/><Relationship Id="rId4" Type="http://schemas.openxmlformats.org/officeDocument/2006/relationships/diagramLayout" Target="../diagrams/layout6.xml"/><Relationship Id="rId5" Type="http://schemas.openxmlformats.org/officeDocument/2006/relationships/diagramQuickStyle" Target="../diagrams/quickStyle6.xml"/><Relationship Id="rId6" Type="http://schemas.openxmlformats.org/officeDocument/2006/relationships/diagramColors" Target="../diagrams/colors6.xml"/><Relationship Id="rId7" Type="http://schemas.microsoft.com/office/2007/relationships/diagramDrawing" Target="../diagrams/drawing6.xml"/><Relationship Id="rId8" Type="http://schemas.openxmlformats.org/officeDocument/2006/relationships/image" Target="../media/image26.png"/><Relationship Id="rId9" Type="http://schemas.openxmlformats.org/officeDocument/2006/relationships/hyperlink" Target="https://github.com/cloudmesh/classes/blob/master/docs/source/notebooks/fingerprint_matching.ipynb" TargetMode="External"/><Relationship Id="rId10" Type="http://schemas.openxmlformats.org/officeDocument/2006/relationships/image" Target="../media/image27.png"/><Relationship Id="rId11" Type="http://schemas.openxmlformats.org/officeDocument/2006/relationships/image" Target="../media/image28.png"/><Relationship Id="rId1" Type="http://schemas.openxmlformats.org/officeDocument/2006/relationships/slideLayout" Target="../slideLayouts/slideLayout12.xml"/><Relationship Id="rId2" Type="http://schemas.openxmlformats.org/officeDocument/2006/relationships/notesSlide" Target="../notesSlides/notesSlide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diagramLayout" Target="../diagrams/layout7.xml"/><Relationship Id="rId4" Type="http://schemas.openxmlformats.org/officeDocument/2006/relationships/diagramQuickStyle" Target="../diagrams/quickStyle7.xml"/><Relationship Id="rId5" Type="http://schemas.openxmlformats.org/officeDocument/2006/relationships/diagramColors" Target="../diagrams/colors7.xml"/><Relationship Id="rId6" Type="http://schemas.microsoft.com/office/2007/relationships/diagramDrawing" Target="../diagrams/drawing7.xml"/><Relationship Id="rId1" Type="http://schemas.openxmlformats.org/officeDocument/2006/relationships/slideLayout" Target="../slideLayouts/slideLayout12.xml"/><Relationship Id="rId2" Type="http://schemas.openxmlformats.org/officeDocument/2006/relationships/diagramData" Target="../diagrams/data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hyperlink" Target="https://laszewski.github.io/papers/NIST.SP.1500-8-draft.pdf"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diagramLayout" Target="../diagrams/layout8.xml"/><Relationship Id="rId4" Type="http://schemas.openxmlformats.org/officeDocument/2006/relationships/diagramQuickStyle" Target="../diagrams/quickStyle8.xml"/><Relationship Id="rId5" Type="http://schemas.openxmlformats.org/officeDocument/2006/relationships/diagramColors" Target="../diagrams/colors8.xml"/><Relationship Id="rId6" Type="http://schemas.microsoft.com/office/2007/relationships/diagramDrawing" Target="../diagrams/drawing8.xml"/><Relationship Id="rId1" Type="http://schemas.openxmlformats.org/officeDocument/2006/relationships/slideLayout" Target="../slideLayouts/slideLayout12.xml"/><Relationship Id="rId2" Type="http://schemas.openxmlformats.org/officeDocument/2006/relationships/diagramData" Target="../diagrams/data8.xml"/></Relationships>
</file>

<file path=ppt/slides/_rels/slide45.xml.rels><?xml version="1.0" encoding="UTF-8" standalone="yes"?>
<Relationships xmlns="http://schemas.openxmlformats.org/package/2006/relationships"><Relationship Id="rId3" Type="http://schemas.openxmlformats.org/officeDocument/2006/relationships/diagramLayout" Target="../diagrams/layout9.xml"/><Relationship Id="rId4" Type="http://schemas.openxmlformats.org/officeDocument/2006/relationships/diagramQuickStyle" Target="../diagrams/quickStyle9.xml"/><Relationship Id="rId5" Type="http://schemas.openxmlformats.org/officeDocument/2006/relationships/diagramColors" Target="../diagrams/colors9.xml"/><Relationship Id="rId6" Type="http://schemas.microsoft.com/office/2007/relationships/diagramDrawing" Target="../diagrams/drawing9.xml"/><Relationship Id="rId7" Type="http://schemas.openxmlformats.org/officeDocument/2006/relationships/diagramData" Target="../diagrams/data10.xml"/><Relationship Id="rId8" Type="http://schemas.openxmlformats.org/officeDocument/2006/relationships/diagramLayout" Target="../diagrams/layout10.xml"/><Relationship Id="rId9" Type="http://schemas.openxmlformats.org/officeDocument/2006/relationships/diagramQuickStyle" Target="../diagrams/quickStyle10.xml"/><Relationship Id="rId10" Type="http://schemas.openxmlformats.org/officeDocument/2006/relationships/diagramColors" Target="../diagrams/colors10.xml"/><Relationship Id="rId11" Type="http://schemas.microsoft.com/office/2007/relationships/diagramDrawing" Target="../diagrams/drawing10.xml"/><Relationship Id="rId1" Type="http://schemas.openxmlformats.org/officeDocument/2006/relationships/slideLayout" Target="../slideLayouts/slideLayout12.xml"/><Relationship Id="rId2" Type="http://schemas.openxmlformats.org/officeDocument/2006/relationships/diagramData" Target="../diagrams/data9.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emf"/></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emf"/></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emf"/></Relationships>
</file>

<file path=ppt/slides/_rels/slide53.xml.rels><?xml version="1.0" encoding="UTF-8" standalone="yes"?>
<Relationships xmlns="http://schemas.openxmlformats.org/package/2006/relationships"><Relationship Id="rId3" Type="http://schemas.openxmlformats.org/officeDocument/2006/relationships/diagramLayout" Target="../diagrams/layout11.xml"/><Relationship Id="rId4" Type="http://schemas.openxmlformats.org/officeDocument/2006/relationships/diagramQuickStyle" Target="../diagrams/quickStyle11.xml"/><Relationship Id="rId5" Type="http://schemas.openxmlformats.org/officeDocument/2006/relationships/diagramColors" Target="../diagrams/colors11.xml"/><Relationship Id="rId6" Type="http://schemas.microsoft.com/office/2007/relationships/diagramDrawing" Target="../diagrams/drawing11.xml"/><Relationship Id="rId7" Type="http://schemas.openxmlformats.org/officeDocument/2006/relationships/diagramData" Target="../diagrams/data12.xml"/><Relationship Id="rId8" Type="http://schemas.openxmlformats.org/officeDocument/2006/relationships/diagramLayout" Target="../diagrams/layout12.xml"/><Relationship Id="rId9" Type="http://schemas.openxmlformats.org/officeDocument/2006/relationships/diagramQuickStyle" Target="../diagrams/quickStyle12.xml"/><Relationship Id="rId10" Type="http://schemas.openxmlformats.org/officeDocument/2006/relationships/diagramColors" Target="../diagrams/colors12.xml"/><Relationship Id="rId11" Type="http://schemas.microsoft.com/office/2007/relationships/diagramDrawing" Target="../diagrams/drawing12.xml"/><Relationship Id="rId1" Type="http://schemas.openxmlformats.org/officeDocument/2006/relationships/slideLayout" Target="../slideLayouts/slideLayout12.xml"/><Relationship Id="rId2" Type="http://schemas.openxmlformats.org/officeDocument/2006/relationships/diagramData" Target="../diagrams/data1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2.emf"/><Relationship Id="rId3" Type="http://schemas.openxmlformats.org/officeDocument/2006/relationships/image" Target="../media/image33.emf"/></Relationships>
</file>

<file path=ppt/slides/_rels/slide57.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hyperlink" Target="https://github.com/cloudmesh/sp17-i524/raw/master/project/projects.pdf" TargetMode="External"/><Relationship Id="rId1" Type="http://schemas.openxmlformats.org/officeDocument/2006/relationships/slideLayout" Target="../slideLayouts/slideLayout4.xml"/><Relationship Id="rId2" Type="http://schemas.openxmlformats.org/officeDocument/2006/relationships/image" Target="../media/image34.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hyperlink" Target="https://github.com/cloudmesh/sp17-i524"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xml"/><Relationship Id="rId3" Type="http://schemas.openxmlformats.org/officeDocument/2006/relationships/image" Target="../media/image1.tif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 Id="rId3" Type="http://schemas.openxmlformats.org/officeDocument/2006/relationships/hyperlink" Target="https://en.wikipedia.org/wiki/Hype_cycle"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tif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tiff"/><Relationship Id="rId3" Type="http://schemas.openxmlformats.org/officeDocument/2006/relationships/hyperlink" Target="http://www.gartner.com/smarterwithgartner/top-trends-in-the-gartner-hype-cycle-for-emerging-technologies-2017/"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smtClean="0"/>
              <a:t>Teaching </a:t>
            </a:r>
            <a:r>
              <a:rPr lang="en-US" dirty="0"/>
              <a:t>Big Data and </a:t>
            </a:r>
            <a:r>
              <a:rPr lang="en-US" dirty="0" smtClean="0"/>
              <a:t/>
            </a:r>
            <a:br>
              <a:rPr lang="en-US" dirty="0" smtClean="0"/>
            </a:br>
            <a:r>
              <a:rPr lang="en-US" dirty="0" smtClean="0"/>
              <a:t>Open </a:t>
            </a:r>
            <a:r>
              <a:rPr lang="en-US" dirty="0"/>
              <a:t>Source </a:t>
            </a:r>
            <a:r>
              <a:rPr lang="en-US" dirty="0" smtClean="0"/>
              <a:t>Software</a:t>
            </a:r>
            <a:endParaRPr lang="en-US" dirty="0"/>
          </a:p>
        </p:txBody>
      </p:sp>
      <p:sp>
        <p:nvSpPr>
          <p:cNvPr id="3" name="Subtitle 2"/>
          <p:cNvSpPr>
            <a:spLocks noGrp="1"/>
          </p:cNvSpPr>
          <p:nvPr>
            <p:ph type="subTitle" idx="1"/>
          </p:nvPr>
        </p:nvSpPr>
        <p:spPr>
          <a:xfrm>
            <a:off x="1524000" y="3602038"/>
            <a:ext cx="9144000" cy="2368456"/>
          </a:xfrm>
        </p:spPr>
        <p:txBody>
          <a:bodyPr>
            <a:normAutofit/>
          </a:bodyPr>
          <a:lstStyle/>
          <a:p>
            <a:r>
              <a:rPr lang="en-US" b="1" dirty="0" smtClean="0"/>
              <a:t>Gregor von Laszewski</a:t>
            </a:r>
          </a:p>
          <a:p>
            <a:r>
              <a:rPr lang="en-US" b="1" dirty="0" smtClean="0">
                <a:hlinkClick r:id="rId2"/>
              </a:rPr>
              <a:t>laszewski@gmail.com</a:t>
            </a:r>
            <a:endParaRPr lang="en-US" b="1" dirty="0" smtClean="0"/>
          </a:p>
          <a:p>
            <a:r>
              <a:rPr lang="en-US" b="1" dirty="0" smtClean="0"/>
              <a:t>Indiana University</a:t>
            </a:r>
          </a:p>
          <a:p>
            <a:r>
              <a:rPr lang="en-US" b="1" dirty="0" smtClean="0"/>
              <a:t>Intelligent Systems Engineering Department</a:t>
            </a:r>
            <a:r>
              <a:rPr lang="en-US" b="1" dirty="0"/>
              <a:t/>
            </a:r>
            <a:br>
              <a:rPr lang="en-US" b="1" dirty="0"/>
            </a:br>
            <a:endParaRPr lang="en-US" dirty="0"/>
          </a:p>
        </p:txBody>
      </p:sp>
    </p:spTree>
    <p:extLst>
      <p:ext uri="{BB962C8B-B14F-4D97-AF65-F5344CB8AC3E}">
        <p14:creationId xmlns:p14="http://schemas.microsoft.com/office/powerpoint/2010/main" val="7173652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4996649" cy="1325563"/>
          </a:xfrm>
        </p:spPr>
        <p:txBody>
          <a:bodyPr/>
          <a:lstStyle/>
          <a:p>
            <a:r>
              <a:rPr lang="en-US" dirty="0" smtClean="0"/>
              <a:t>Data Never Sleeps 3.0</a:t>
            </a:r>
            <a:endParaRPr lang="en-US" dirty="0"/>
          </a:p>
        </p:txBody>
      </p:sp>
      <p:sp>
        <p:nvSpPr>
          <p:cNvPr id="3" name="Content Placeholder 2"/>
          <p:cNvSpPr>
            <a:spLocks noGrp="1"/>
          </p:cNvSpPr>
          <p:nvPr>
            <p:ph idx="1"/>
          </p:nvPr>
        </p:nvSpPr>
        <p:spPr>
          <a:xfrm>
            <a:off x="838200" y="1825625"/>
            <a:ext cx="4996649" cy="4351338"/>
          </a:xfrm>
        </p:spPr>
        <p:txBody>
          <a:bodyPr/>
          <a:lstStyle/>
          <a:p>
            <a:r>
              <a:rPr lang="en-US" dirty="0" smtClean="0"/>
              <a:t>Source: </a:t>
            </a:r>
            <a:r>
              <a:rPr lang="en-US" dirty="0" smtClean="0">
                <a:hlinkClick r:id="rId2"/>
              </a:rPr>
              <a:t>https://www.domo.com/blog/data-never-sleeps-3-0/</a:t>
            </a:r>
            <a:r>
              <a:rPr lang="en-US" dirty="0" smtClean="0"/>
              <a:t> </a:t>
            </a:r>
            <a:endParaRPr lang="en-US" dirty="0" smtClean="0"/>
          </a:p>
          <a:p>
            <a:r>
              <a:rPr lang="en-US" dirty="0" smtClean="0"/>
              <a:t>2015</a:t>
            </a:r>
            <a:endParaRPr lang="en-US" dirty="0"/>
          </a:p>
        </p:txBody>
      </p:sp>
      <p:pic>
        <p:nvPicPr>
          <p:cNvPr id="4" name="Picture 3"/>
          <p:cNvPicPr>
            <a:picLocks noChangeAspect="1"/>
          </p:cNvPicPr>
          <p:nvPr/>
        </p:nvPicPr>
        <p:blipFill rotWithShape="1">
          <a:blip r:embed="rId3"/>
          <a:srcRect t="13671" b="18481"/>
          <a:stretch/>
        </p:blipFill>
        <p:spPr>
          <a:xfrm>
            <a:off x="5834849" y="0"/>
            <a:ext cx="6357151" cy="6857999"/>
          </a:xfrm>
          <a:prstGeom prst="rect">
            <a:avLst/>
          </a:prstGeom>
        </p:spPr>
      </p:pic>
      <p:sp>
        <p:nvSpPr>
          <p:cNvPr id="5" name="Footer Placeholder 4"/>
          <p:cNvSpPr>
            <a:spLocks noGrp="1"/>
          </p:cNvSpPr>
          <p:nvPr>
            <p:ph type="ftr" sz="quarter" idx="11"/>
          </p:nvPr>
        </p:nvSpPr>
        <p:spPr/>
        <p:txBody>
          <a:bodyPr/>
          <a:lstStyle/>
          <a:p>
            <a:r>
              <a:rPr lang="en-US" smtClean="0"/>
              <a:t>laszewski@gmail.com</a:t>
            </a:r>
            <a:endParaRPr lang="en-US"/>
          </a:p>
        </p:txBody>
      </p:sp>
    </p:spTree>
    <p:extLst>
      <p:ext uri="{BB962C8B-B14F-4D97-AF65-F5344CB8AC3E}">
        <p14:creationId xmlns:p14="http://schemas.microsoft.com/office/powerpoint/2010/main" val="6810855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4520877" cy="1325563"/>
          </a:xfrm>
        </p:spPr>
        <p:txBody>
          <a:bodyPr/>
          <a:lstStyle/>
          <a:p>
            <a:r>
              <a:rPr lang="en-US" dirty="0" smtClean="0"/>
              <a:t>Data Never Sleeps 4.0</a:t>
            </a:r>
            <a:endParaRPr lang="en-US" dirty="0"/>
          </a:p>
        </p:txBody>
      </p:sp>
      <p:sp>
        <p:nvSpPr>
          <p:cNvPr id="3" name="Content Placeholder 2"/>
          <p:cNvSpPr>
            <a:spLocks noGrp="1"/>
          </p:cNvSpPr>
          <p:nvPr>
            <p:ph idx="1"/>
          </p:nvPr>
        </p:nvSpPr>
        <p:spPr>
          <a:xfrm>
            <a:off x="838201" y="1825625"/>
            <a:ext cx="4520878" cy="4351338"/>
          </a:xfrm>
        </p:spPr>
        <p:txBody>
          <a:bodyPr/>
          <a:lstStyle/>
          <a:p>
            <a:r>
              <a:rPr lang="en-US" dirty="0" smtClean="0">
                <a:hlinkClick r:id="rId2"/>
              </a:rPr>
              <a:t>https://www.domo.com/blog/data-never-sleeps-4-0/</a:t>
            </a:r>
            <a:r>
              <a:rPr lang="en-US" dirty="0" smtClean="0"/>
              <a:t> </a:t>
            </a:r>
            <a:endParaRPr lang="en-US" dirty="0" smtClean="0"/>
          </a:p>
          <a:p>
            <a:r>
              <a:rPr lang="en-US" dirty="0" smtClean="0"/>
              <a:t>2017</a:t>
            </a:r>
            <a:endParaRPr lang="en-US" dirty="0"/>
          </a:p>
        </p:txBody>
      </p:sp>
      <p:pic>
        <p:nvPicPr>
          <p:cNvPr id="4" name="Picture 3"/>
          <p:cNvPicPr>
            <a:picLocks noChangeAspect="1"/>
          </p:cNvPicPr>
          <p:nvPr/>
        </p:nvPicPr>
        <p:blipFill rotWithShape="1">
          <a:blip r:embed="rId3"/>
          <a:srcRect t="17721" b="23713"/>
          <a:stretch/>
        </p:blipFill>
        <p:spPr>
          <a:xfrm>
            <a:off x="5359078" y="32990"/>
            <a:ext cx="6832922" cy="6842956"/>
          </a:xfrm>
          <a:prstGeom prst="rect">
            <a:avLst/>
          </a:prstGeom>
        </p:spPr>
      </p:pic>
      <p:sp>
        <p:nvSpPr>
          <p:cNvPr id="5" name="Footer Placeholder 4"/>
          <p:cNvSpPr>
            <a:spLocks noGrp="1"/>
          </p:cNvSpPr>
          <p:nvPr>
            <p:ph type="ftr" sz="quarter" idx="11"/>
          </p:nvPr>
        </p:nvSpPr>
        <p:spPr/>
        <p:txBody>
          <a:bodyPr/>
          <a:lstStyle/>
          <a:p>
            <a:r>
              <a:rPr lang="en-US" smtClean="0"/>
              <a:t>laszewski@gmail.com</a:t>
            </a:r>
            <a:endParaRPr lang="en-US"/>
          </a:p>
        </p:txBody>
      </p:sp>
    </p:spTree>
    <p:extLst>
      <p:ext uri="{BB962C8B-B14F-4D97-AF65-F5344CB8AC3E}">
        <p14:creationId xmlns:p14="http://schemas.microsoft.com/office/powerpoint/2010/main" val="9169499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27799" y="1825625"/>
            <a:ext cx="7073900" cy="4826000"/>
          </a:xfrm>
          <a:prstGeom prst="rect">
            <a:avLst/>
          </a:prstGeom>
        </p:spPr>
      </p:pic>
      <p:sp>
        <p:nvSpPr>
          <p:cNvPr id="2" name="Title 1"/>
          <p:cNvSpPr>
            <a:spLocks noGrp="1"/>
          </p:cNvSpPr>
          <p:nvPr>
            <p:ph type="title"/>
          </p:nvPr>
        </p:nvSpPr>
        <p:spPr/>
        <p:txBody>
          <a:bodyPr/>
          <a:lstStyle/>
          <a:p>
            <a:r>
              <a:rPr lang="en-US" dirty="0" smtClean="0"/>
              <a:t>Internet </a:t>
            </a:r>
            <a:r>
              <a:rPr lang="en-US" dirty="0" smtClean="0"/>
              <a:t>Population -&gt; Future Data</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1825625"/>
            <a:ext cx="6145807" cy="4351338"/>
          </a:xfrm>
        </p:spPr>
      </p:pic>
      <p:sp>
        <p:nvSpPr>
          <p:cNvPr id="3" name="Footer Placeholder 2"/>
          <p:cNvSpPr>
            <a:spLocks noGrp="1"/>
          </p:cNvSpPr>
          <p:nvPr>
            <p:ph type="ftr" sz="quarter" idx="11"/>
          </p:nvPr>
        </p:nvSpPr>
        <p:spPr/>
        <p:txBody>
          <a:bodyPr/>
          <a:lstStyle/>
          <a:p>
            <a:r>
              <a:rPr lang="en-US" smtClean="0"/>
              <a:t>laszewski@gmail.com</a:t>
            </a:r>
            <a:endParaRPr lang="en-US"/>
          </a:p>
        </p:txBody>
      </p:sp>
    </p:spTree>
    <p:extLst>
      <p:ext uri="{BB962C8B-B14F-4D97-AF65-F5344CB8AC3E}">
        <p14:creationId xmlns:p14="http://schemas.microsoft.com/office/powerpoint/2010/main" val="3936669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Internet vs World Population -&gt; Future Data </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6096000" y="1825625"/>
            <a:ext cx="5658260" cy="4363093"/>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8360" y="1588294"/>
            <a:ext cx="7073900" cy="4826000"/>
          </a:xfrm>
          <a:prstGeom prst="rect">
            <a:avLst/>
          </a:prstGeom>
        </p:spPr>
      </p:pic>
      <p:sp>
        <p:nvSpPr>
          <p:cNvPr id="6" name="Footer Placeholder 5"/>
          <p:cNvSpPr>
            <a:spLocks noGrp="1"/>
          </p:cNvSpPr>
          <p:nvPr>
            <p:ph type="ftr" sz="quarter" idx="11"/>
          </p:nvPr>
        </p:nvSpPr>
        <p:spPr/>
        <p:txBody>
          <a:bodyPr/>
          <a:lstStyle/>
          <a:p>
            <a:r>
              <a:rPr lang="en-US" smtClean="0"/>
              <a:t>laszewski@gmail.com</a:t>
            </a:r>
            <a:endParaRPr lang="en-US"/>
          </a:p>
        </p:txBody>
      </p:sp>
    </p:spTree>
    <p:extLst>
      <p:ext uri="{BB962C8B-B14F-4D97-AF65-F5344CB8AC3E}">
        <p14:creationId xmlns:p14="http://schemas.microsoft.com/office/powerpoint/2010/main" val="211034210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839789" y="457200"/>
            <a:ext cx="2493720" cy="1600200"/>
          </a:xfrm>
        </p:spPr>
        <p:txBody>
          <a:bodyPr/>
          <a:lstStyle/>
          <a:p>
            <a:r>
              <a:rPr lang="en-US" dirty="0" smtClean="0"/>
              <a:t>Machine </a:t>
            </a:r>
            <a:r>
              <a:rPr lang="en-US" dirty="0" err="1" smtClean="0"/>
              <a:t>Inteligence</a:t>
            </a:r>
            <a:r>
              <a:rPr lang="en-US" dirty="0" smtClean="0"/>
              <a:t> 3.0</a:t>
            </a:r>
            <a:endParaRPr lang="en-US" dirty="0"/>
          </a:p>
        </p:txBody>
      </p:sp>
      <p:pic>
        <p:nvPicPr>
          <p:cNvPr id="4" name="Content Placeholder 3"/>
          <p:cNvPicPr>
            <a:picLocks noGrp="1" noChangeAspect="1"/>
          </p:cNvPicPr>
          <p:nvPr>
            <p:ph idx="1"/>
          </p:nvPr>
        </p:nvPicPr>
        <p:blipFill>
          <a:blip r:embed="rId2"/>
          <a:stretch>
            <a:fillRect/>
          </a:stretch>
        </p:blipFill>
        <p:spPr>
          <a:xfrm>
            <a:off x="3633063" y="341453"/>
            <a:ext cx="8326056" cy="6244542"/>
          </a:xfrm>
          <a:prstGeom prst="rect">
            <a:avLst/>
          </a:prstGeom>
        </p:spPr>
      </p:pic>
      <p:sp>
        <p:nvSpPr>
          <p:cNvPr id="6" name="Text Placeholder 5"/>
          <p:cNvSpPr>
            <a:spLocks noGrp="1"/>
          </p:cNvSpPr>
          <p:nvPr>
            <p:ph type="body" sz="half" idx="2"/>
          </p:nvPr>
        </p:nvSpPr>
        <p:spPr>
          <a:xfrm>
            <a:off x="309282" y="2057400"/>
            <a:ext cx="3024227" cy="3811588"/>
          </a:xfrm>
        </p:spPr>
        <p:txBody>
          <a:bodyPr/>
          <a:lstStyle/>
          <a:p>
            <a:pPr marL="285750" marR="0" lvl="0" indent="-285750" defTabSz="914400" eaLnBrk="1" fontAlgn="auto" latinLnBrk="0" hangingPunct="1">
              <a:lnSpc>
                <a:spcPct val="100000"/>
              </a:lnSpc>
              <a:spcBef>
                <a:spcPts val="0"/>
              </a:spcBef>
              <a:spcAft>
                <a:spcPts val="0"/>
              </a:spcAft>
              <a:buClrTx/>
              <a:buSzTx/>
              <a:buFont typeface="Arial" charset="0"/>
              <a:buChar char="•"/>
              <a:tabLst/>
              <a:defRPr/>
            </a:pPr>
            <a:r>
              <a:rPr lang="en-US" dirty="0" smtClean="0"/>
              <a:t>I creased focus</a:t>
            </a:r>
          </a:p>
          <a:p>
            <a:pPr marL="285750" marR="0" lvl="0" indent="-285750" defTabSz="914400" eaLnBrk="1" fontAlgn="auto" latinLnBrk="0" hangingPunct="1">
              <a:lnSpc>
                <a:spcPct val="100000"/>
              </a:lnSpc>
              <a:spcBef>
                <a:spcPts val="0"/>
              </a:spcBef>
              <a:spcAft>
                <a:spcPts val="0"/>
              </a:spcAft>
              <a:buClrTx/>
              <a:buSzTx/>
              <a:buFont typeface="Arial" charset="0"/>
              <a:buChar char="•"/>
              <a:tabLst/>
              <a:defRPr/>
            </a:pPr>
            <a:r>
              <a:rPr lang="en-US" dirty="0" smtClean="0"/>
              <a:t>Better results</a:t>
            </a:r>
          </a:p>
          <a:p>
            <a:pPr marL="285750" marR="0" lvl="0" indent="-285750" defTabSz="914400" eaLnBrk="1" fontAlgn="auto" latinLnBrk="0" hangingPunct="1">
              <a:lnSpc>
                <a:spcPct val="100000"/>
              </a:lnSpc>
              <a:spcBef>
                <a:spcPts val="0"/>
              </a:spcBef>
              <a:spcAft>
                <a:spcPts val="0"/>
              </a:spcAft>
              <a:buClrTx/>
              <a:buSzTx/>
              <a:buFont typeface="Arial" charset="0"/>
              <a:buChar char="•"/>
              <a:tabLst/>
              <a:defRPr/>
            </a:pPr>
            <a:r>
              <a:rPr lang="en-US" dirty="0" smtClean="0"/>
              <a:t>Better Hardware</a:t>
            </a:r>
          </a:p>
          <a:p>
            <a:pPr marL="285750" marR="0" lvl="0" indent="-285750" defTabSz="914400" eaLnBrk="1" fontAlgn="auto" latinLnBrk="0" hangingPunct="1">
              <a:lnSpc>
                <a:spcPct val="100000"/>
              </a:lnSpc>
              <a:spcBef>
                <a:spcPts val="0"/>
              </a:spcBef>
              <a:spcAft>
                <a:spcPts val="0"/>
              </a:spcAft>
              <a:buClrTx/>
              <a:buSzTx/>
              <a:buFont typeface="Arial" charset="0"/>
              <a:buChar char="•"/>
              <a:tabLst/>
              <a:defRPr/>
            </a:pPr>
            <a:r>
              <a:rPr lang="en-US" dirty="0" smtClean="0"/>
              <a:t>Desktop Supercomputing</a:t>
            </a:r>
            <a:endParaRPr lang="en-US" dirty="0"/>
          </a:p>
        </p:txBody>
      </p:sp>
      <p:sp>
        <p:nvSpPr>
          <p:cNvPr id="2" name="Footer Placeholder 1"/>
          <p:cNvSpPr>
            <a:spLocks noGrp="1"/>
          </p:cNvSpPr>
          <p:nvPr>
            <p:ph type="ftr" sz="quarter" idx="11"/>
          </p:nvPr>
        </p:nvSpPr>
        <p:spPr/>
        <p:txBody>
          <a:bodyPr/>
          <a:lstStyle/>
          <a:p>
            <a:r>
              <a:rPr lang="en-US" smtClean="0"/>
              <a:t>laszewski@gmail.com</a:t>
            </a:r>
            <a:endParaRPr lang="en-US"/>
          </a:p>
        </p:txBody>
      </p:sp>
    </p:spTree>
    <p:extLst>
      <p:ext uri="{BB962C8B-B14F-4D97-AF65-F5344CB8AC3E}">
        <p14:creationId xmlns:p14="http://schemas.microsoft.com/office/powerpoint/2010/main" val="83463776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526198" y="0"/>
            <a:ext cx="9139604" cy="6858000"/>
          </a:xfrm>
          <a:prstGeom prst="rect">
            <a:avLst/>
          </a:prstGeom>
        </p:spPr>
      </p:pic>
      <p:sp>
        <p:nvSpPr>
          <p:cNvPr id="5" name="Footer Placeholder 4"/>
          <p:cNvSpPr>
            <a:spLocks noGrp="1"/>
          </p:cNvSpPr>
          <p:nvPr>
            <p:ph type="ftr" sz="quarter" idx="11"/>
          </p:nvPr>
        </p:nvSpPr>
        <p:spPr/>
        <p:txBody>
          <a:bodyPr/>
          <a:lstStyle/>
          <a:p>
            <a:r>
              <a:rPr lang="en-US" smtClean="0"/>
              <a:t>laszewski@gmail.com</a:t>
            </a:r>
            <a:endParaRPr lang="en-US"/>
          </a:p>
        </p:txBody>
      </p:sp>
      <p:pic>
        <p:nvPicPr>
          <p:cNvPr id="7" name="Picture 6"/>
          <p:cNvPicPr>
            <a:picLocks noChangeAspect="1"/>
          </p:cNvPicPr>
          <p:nvPr/>
        </p:nvPicPr>
        <p:blipFill>
          <a:blip r:embed="rId3"/>
          <a:stretch>
            <a:fillRect/>
          </a:stretch>
        </p:blipFill>
        <p:spPr>
          <a:xfrm>
            <a:off x="1065682" y="0"/>
            <a:ext cx="10060636" cy="6858000"/>
          </a:xfrm>
          <a:prstGeom prst="rect">
            <a:avLst/>
          </a:prstGeom>
        </p:spPr>
      </p:pic>
    </p:spTree>
    <p:extLst>
      <p:ext uri="{BB962C8B-B14F-4D97-AF65-F5344CB8AC3E}">
        <p14:creationId xmlns:p14="http://schemas.microsoft.com/office/powerpoint/2010/main" val="67977765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4825" y="213519"/>
            <a:ext cx="3932237" cy="1600200"/>
          </a:xfrm>
        </p:spPr>
        <p:txBody>
          <a:bodyPr>
            <a:normAutofit fontScale="90000"/>
          </a:bodyPr>
          <a:lstStyle/>
          <a:p>
            <a:r>
              <a:rPr lang="en-US" dirty="0" smtClean="0"/>
              <a:t>Big Data </a:t>
            </a:r>
            <a:r>
              <a:rPr lang="mr-IN" dirty="0" smtClean="0"/>
              <a:t>…</a:t>
            </a:r>
            <a:r>
              <a:rPr lang="en-US" dirty="0" smtClean="0"/>
              <a:t/>
            </a:r>
            <a:br>
              <a:rPr lang="en-US" dirty="0" smtClean="0"/>
            </a:br>
            <a:r>
              <a:rPr lang="en-US" dirty="0"/>
              <a:t/>
            </a:r>
            <a:br>
              <a:rPr lang="en-US" dirty="0"/>
            </a:br>
            <a:r>
              <a:rPr lang="mr-IN" dirty="0" smtClean="0"/>
              <a:t>…</a:t>
            </a:r>
            <a:r>
              <a:rPr lang="en-US" dirty="0" smtClean="0"/>
              <a:t> where </a:t>
            </a:r>
            <a:r>
              <a:rPr lang="en-US" dirty="0" smtClean="0"/>
              <a:t> and what is it?</a:t>
            </a:r>
            <a:endParaRPr lang="en-US" dirty="0"/>
          </a:p>
        </p:txBody>
      </p:sp>
      <p:pic>
        <p:nvPicPr>
          <p:cNvPr id="5" name="Content Placeholder 4"/>
          <p:cNvPicPr>
            <a:picLocks noGrp="1" noChangeAspect="1"/>
          </p:cNvPicPr>
          <p:nvPr>
            <p:ph idx="1"/>
          </p:nvPr>
        </p:nvPicPr>
        <p:blipFill>
          <a:blip r:embed="rId2"/>
          <a:stretch>
            <a:fillRect/>
          </a:stretch>
        </p:blipFill>
        <p:spPr>
          <a:xfrm>
            <a:off x="4495800" y="622300"/>
            <a:ext cx="7546082" cy="5604538"/>
          </a:xfrm>
          <a:prstGeom prst="rect">
            <a:avLst/>
          </a:prstGeom>
        </p:spPr>
      </p:pic>
      <p:sp>
        <p:nvSpPr>
          <p:cNvPr id="4" name="Text Placeholder 3"/>
          <p:cNvSpPr>
            <a:spLocks noGrp="1"/>
          </p:cNvSpPr>
          <p:nvPr>
            <p:ph type="body" sz="half" idx="2"/>
          </p:nvPr>
        </p:nvSpPr>
        <p:spPr>
          <a:xfrm>
            <a:off x="392300" y="2470934"/>
            <a:ext cx="3932237" cy="3811588"/>
          </a:xfrm>
        </p:spPr>
        <p:txBody>
          <a:bodyPr/>
          <a:lstStyle/>
          <a:p>
            <a:pPr marL="285750" indent="-285750">
              <a:buFont typeface="Arial" charset="0"/>
              <a:buChar char="•"/>
            </a:pPr>
            <a:r>
              <a:rPr lang="en-US" dirty="0" smtClean="0"/>
              <a:t>Not only do we have big data, but the big data ecosystem is vast and complex,</a:t>
            </a:r>
            <a:endParaRPr lang="en-US" dirty="0"/>
          </a:p>
        </p:txBody>
      </p:sp>
      <p:sp>
        <p:nvSpPr>
          <p:cNvPr id="3" name="Footer Placeholder 2"/>
          <p:cNvSpPr>
            <a:spLocks noGrp="1"/>
          </p:cNvSpPr>
          <p:nvPr>
            <p:ph type="ftr" sz="quarter" idx="11"/>
          </p:nvPr>
        </p:nvSpPr>
        <p:spPr/>
        <p:txBody>
          <a:bodyPr/>
          <a:lstStyle/>
          <a:p>
            <a:r>
              <a:rPr lang="en-US" smtClean="0"/>
              <a:t>laszewski@gmail.com</a:t>
            </a:r>
            <a:endParaRPr lang="en-US"/>
          </a:p>
        </p:txBody>
      </p:sp>
    </p:spTree>
    <p:extLst>
      <p:ext uri="{BB962C8B-B14F-4D97-AF65-F5344CB8AC3E}">
        <p14:creationId xmlns:p14="http://schemas.microsoft.com/office/powerpoint/2010/main" val="41004554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p:txBody>
          <a:bodyPr/>
          <a:lstStyle/>
          <a:p>
            <a:r>
              <a:rPr lang="en-US" dirty="0" smtClean="0"/>
              <a:t>How do we teach big data </a:t>
            </a:r>
            <a:r>
              <a:rPr lang="mr-IN" dirty="0" smtClean="0"/>
              <a:t>…</a:t>
            </a:r>
            <a:endParaRPr lang="en-US" dirty="0"/>
          </a:p>
        </p:txBody>
      </p:sp>
      <p:sp>
        <p:nvSpPr>
          <p:cNvPr id="8" name="Subtitle 7"/>
          <p:cNvSpPr>
            <a:spLocks noGrp="1"/>
          </p:cNvSpPr>
          <p:nvPr>
            <p:ph type="subTitle" idx="1"/>
          </p:nvPr>
        </p:nvSpPr>
        <p:spPr/>
        <p:txBody>
          <a:bodyPr>
            <a:normAutofit/>
          </a:bodyPr>
          <a:lstStyle/>
          <a:p>
            <a:r>
              <a:rPr lang="en-US" sz="9600" dirty="0" smtClean="0"/>
              <a:t>?</a:t>
            </a:r>
            <a:endParaRPr lang="en-US" sz="9600" dirty="0"/>
          </a:p>
        </p:txBody>
      </p:sp>
      <p:sp>
        <p:nvSpPr>
          <p:cNvPr id="9" name="TextBox 8"/>
          <p:cNvSpPr txBox="1"/>
          <p:nvPr/>
        </p:nvSpPr>
        <p:spPr>
          <a:xfrm>
            <a:off x="3920340" y="5361268"/>
            <a:ext cx="4351319" cy="646331"/>
          </a:xfrm>
          <a:prstGeom prst="rect">
            <a:avLst/>
          </a:prstGeom>
          <a:noFill/>
        </p:spPr>
        <p:txBody>
          <a:bodyPr wrap="none" rtlCol="0">
            <a:spAutoFit/>
          </a:bodyPr>
          <a:lstStyle/>
          <a:p>
            <a:r>
              <a:rPr lang="en-US" sz="3600" dirty="0" smtClean="0"/>
              <a:t>Attend </a:t>
            </a:r>
            <a:r>
              <a:rPr lang="en-US" sz="3600" smtClean="0"/>
              <a:t>classes at IU ;-)</a:t>
            </a:r>
            <a:endParaRPr lang="en-US" sz="3600"/>
          </a:p>
        </p:txBody>
      </p:sp>
      <p:pic>
        <p:nvPicPr>
          <p:cNvPr id="10" name="Picture 9"/>
          <p:cNvPicPr>
            <a:picLocks noChangeAspect="1"/>
          </p:cNvPicPr>
          <p:nvPr/>
        </p:nvPicPr>
        <p:blipFill>
          <a:blip r:embed="rId3"/>
          <a:stretch>
            <a:fillRect/>
          </a:stretch>
        </p:blipFill>
        <p:spPr>
          <a:xfrm>
            <a:off x="7700159" y="5112933"/>
            <a:ext cx="1143000" cy="1143000"/>
          </a:xfrm>
          <a:prstGeom prst="rect">
            <a:avLst/>
          </a:prstGeom>
        </p:spPr>
      </p:pic>
      <p:pic>
        <p:nvPicPr>
          <p:cNvPr id="11" name="Picture 10"/>
          <p:cNvPicPr>
            <a:picLocks noChangeAspect="1"/>
          </p:cNvPicPr>
          <p:nvPr/>
        </p:nvPicPr>
        <p:blipFill>
          <a:blip r:embed="rId4"/>
          <a:stretch>
            <a:fillRect/>
          </a:stretch>
        </p:blipFill>
        <p:spPr>
          <a:xfrm>
            <a:off x="10210800" y="4941483"/>
            <a:ext cx="1485900" cy="1485900"/>
          </a:xfrm>
          <a:prstGeom prst="rect">
            <a:avLst/>
          </a:prstGeom>
        </p:spPr>
      </p:pic>
    </p:spTree>
    <p:extLst>
      <p:ext uri="{BB962C8B-B14F-4D97-AF65-F5344CB8AC3E}">
        <p14:creationId xmlns:p14="http://schemas.microsoft.com/office/powerpoint/2010/main" val="5575298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0779" y="160408"/>
            <a:ext cx="10515600" cy="1325563"/>
          </a:xfrm>
        </p:spPr>
        <p:txBody>
          <a:bodyPr/>
          <a:lstStyle/>
          <a:p>
            <a:r>
              <a:rPr lang="en-US" dirty="0" smtClean="0"/>
              <a:t>Data Scientist</a:t>
            </a:r>
            <a:endParaRPr lang="en-US" dirty="0"/>
          </a:p>
        </p:txBody>
      </p:sp>
      <p:graphicFrame>
        <p:nvGraphicFramePr>
          <p:cNvPr id="4" name="Content Placeholder 3"/>
          <p:cNvGraphicFramePr>
            <a:graphicFrameLocks noGrp="1"/>
          </p:cNvGraphicFramePr>
          <p:nvPr>
            <p:ph sz="half" idx="1"/>
          </p:nvPr>
        </p:nvGraphicFramePr>
        <p:xfrm>
          <a:off x="5172502" y="327546"/>
          <a:ext cx="6796586" cy="633256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Content Placeholder 6"/>
          <p:cNvSpPr>
            <a:spLocks noGrp="1"/>
          </p:cNvSpPr>
          <p:nvPr>
            <p:ph sz="half" idx="2"/>
          </p:nvPr>
        </p:nvSpPr>
        <p:spPr>
          <a:xfrm>
            <a:off x="199600" y="1648205"/>
            <a:ext cx="4718713" cy="4351338"/>
          </a:xfrm>
        </p:spPr>
        <p:txBody>
          <a:bodyPr>
            <a:normAutofit fontScale="77500" lnSpcReduction="20000"/>
          </a:bodyPr>
          <a:lstStyle/>
          <a:p>
            <a:r>
              <a:rPr lang="en-US" dirty="0" smtClean="0"/>
              <a:t>Requires integrated knowledge in several key areas. We use a project that addresses:</a:t>
            </a:r>
          </a:p>
          <a:p>
            <a:pPr lvl="1"/>
            <a:endParaRPr lang="en-US" dirty="0" smtClean="0"/>
          </a:p>
          <a:p>
            <a:pPr lvl="1"/>
            <a:r>
              <a:rPr lang="en-US" dirty="0" smtClean="0"/>
              <a:t>Communication</a:t>
            </a:r>
          </a:p>
          <a:p>
            <a:pPr lvl="1"/>
            <a:r>
              <a:rPr lang="en-US" dirty="0" smtClean="0"/>
              <a:t>Analysis</a:t>
            </a:r>
          </a:p>
          <a:p>
            <a:pPr lvl="1"/>
            <a:r>
              <a:rPr lang="en-US" dirty="0" smtClean="0"/>
              <a:t>Visualization</a:t>
            </a:r>
          </a:p>
          <a:p>
            <a:pPr lvl="1"/>
            <a:r>
              <a:rPr lang="en-US" dirty="0" smtClean="0"/>
              <a:t>Programming</a:t>
            </a:r>
          </a:p>
          <a:p>
            <a:pPr lvl="1"/>
            <a:r>
              <a:rPr lang="en-US" dirty="0" smtClean="0"/>
              <a:t>Infrastructure </a:t>
            </a:r>
          </a:p>
          <a:p>
            <a:pPr lvl="1"/>
            <a:r>
              <a:rPr lang="en-US" dirty="0" smtClean="0"/>
              <a:t>Domain knowledge</a:t>
            </a:r>
            <a:endParaRPr lang="en-US" dirty="0"/>
          </a:p>
          <a:p>
            <a:pPr lvl="1"/>
            <a:endParaRPr lang="en-US" dirty="0" smtClean="0"/>
          </a:p>
          <a:p>
            <a:r>
              <a:rPr lang="en-US" dirty="0" smtClean="0"/>
              <a:t>Education Programs need to address all of </a:t>
            </a:r>
            <a:r>
              <a:rPr lang="en-US" dirty="0" smtClean="0"/>
              <a:t>them</a:t>
            </a:r>
          </a:p>
          <a:p>
            <a:endParaRPr lang="en-US" dirty="0"/>
          </a:p>
          <a:p>
            <a:r>
              <a:rPr lang="en-US" dirty="0" smtClean="0"/>
              <a:t>There are many more classes</a:t>
            </a:r>
            <a:endParaRPr lang="en-US" dirty="0" smtClean="0"/>
          </a:p>
        </p:txBody>
      </p:sp>
      <p:sp>
        <p:nvSpPr>
          <p:cNvPr id="6" name="Sun 5"/>
          <p:cNvSpPr/>
          <p:nvPr/>
        </p:nvSpPr>
        <p:spPr>
          <a:xfrm>
            <a:off x="7082355" y="2274910"/>
            <a:ext cx="2976880" cy="2783840"/>
          </a:xfrm>
          <a:prstGeom prst="su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Data Scientist</a:t>
            </a:r>
            <a:endParaRPr lang="en-US" dirty="0"/>
          </a:p>
        </p:txBody>
      </p:sp>
      <p:sp>
        <p:nvSpPr>
          <p:cNvPr id="3" name="Oval 2"/>
          <p:cNvSpPr/>
          <p:nvPr/>
        </p:nvSpPr>
        <p:spPr>
          <a:xfrm>
            <a:off x="9138335" y="452799"/>
            <a:ext cx="376890" cy="37039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1" name="Oval 10"/>
          <p:cNvSpPr/>
          <p:nvPr/>
        </p:nvSpPr>
        <p:spPr>
          <a:xfrm>
            <a:off x="11458345" y="1680362"/>
            <a:ext cx="376890" cy="37039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2" name="Oval 11"/>
          <p:cNvSpPr/>
          <p:nvPr/>
        </p:nvSpPr>
        <p:spPr>
          <a:xfrm>
            <a:off x="11269900" y="4310225"/>
            <a:ext cx="376890" cy="37039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3" name="Oval 12"/>
          <p:cNvSpPr/>
          <p:nvPr/>
        </p:nvSpPr>
        <p:spPr>
          <a:xfrm>
            <a:off x="6893910" y="1714896"/>
            <a:ext cx="376890" cy="37039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 name="TextBox 4"/>
          <p:cNvSpPr txBox="1"/>
          <p:nvPr/>
        </p:nvSpPr>
        <p:spPr>
          <a:xfrm>
            <a:off x="11355875" y="3343026"/>
            <a:ext cx="779381" cy="923330"/>
          </a:xfrm>
          <a:prstGeom prst="rect">
            <a:avLst/>
          </a:prstGeom>
          <a:noFill/>
        </p:spPr>
        <p:txBody>
          <a:bodyPr wrap="none" rtlCol="0">
            <a:spAutoFit/>
          </a:bodyPr>
          <a:lstStyle/>
          <a:p>
            <a:r>
              <a:rPr lang="en-US" dirty="0" smtClean="0"/>
              <a:t>I524</a:t>
            </a:r>
          </a:p>
          <a:p>
            <a:r>
              <a:rPr lang="en-US" dirty="0" smtClean="0"/>
              <a:t>iCloud</a:t>
            </a:r>
          </a:p>
          <a:p>
            <a:r>
              <a:rPr lang="en-US" dirty="0" smtClean="0"/>
              <a:t>(i523)</a:t>
            </a:r>
            <a:endParaRPr lang="en-US" dirty="0"/>
          </a:p>
        </p:txBody>
      </p:sp>
      <p:sp>
        <p:nvSpPr>
          <p:cNvPr id="14" name="TextBox 13"/>
          <p:cNvSpPr txBox="1"/>
          <p:nvPr/>
        </p:nvSpPr>
        <p:spPr>
          <a:xfrm>
            <a:off x="9652928" y="0"/>
            <a:ext cx="729687" cy="646331"/>
          </a:xfrm>
          <a:prstGeom prst="rect">
            <a:avLst/>
          </a:prstGeom>
          <a:noFill/>
        </p:spPr>
        <p:txBody>
          <a:bodyPr wrap="none" rtlCol="0">
            <a:spAutoFit/>
          </a:bodyPr>
          <a:lstStyle/>
          <a:p>
            <a:r>
              <a:rPr lang="en-US" dirty="0"/>
              <a:t>i</a:t>
            </a:r>
            <a:r>
              <a:rPr lang="en-US" dirty="0" smtClean="0"/>
              <a:t>523</a:t>
            </a:r>
          </a:p>
          <a:p>
            <a:r>
              <a:rPr lang="en-US" dirty="0" smtClean="0"/>
              <a:t>(i524)</a:t>
            </a:r>
            <a:endParaRPr lang="en-US" dirty="0"/>
          </a:p>
        </p:txBody>
      </p:sp>
      <p:sp>
        <p:nvSpPr>
          <p:cNvPr id="15" name="TextBox 14"/>
          <p:cNvSpPr txBox="1"/>
          <p:nvPr/>
        </p:nvSpPr>
        <p:spPr>
          <a:xfrm>
            <a:off x="11176379" y="591884"/>
            <a:ext cx="779381" cy="923330"/>
          </a:xfrm>
          <a:prstGeom prst="rect">
            <a:avLst/>
          </a:prstGeom>
          <a:noFill/>
        </p:spPr>
        <p:txBody>
          <a:bodyPr wrap="none" rtlCol="0">
            <a:spAutoFit/>
          </a:bodyPr>
          <a:lstStyle/>
          <a:p>
            <a:r>
              <a:rPr lang="en-US" dirty="0"/>
              <a:t>i</a:t>
            </a:r>
            <a:r>
              <a:rPr lang="en-US" dirty="0" smtClean="0"/>
              <a:t>523</a:t>
            </a:r>
          </a:p>
          <a:p>
            <a:r>
              <a:rPr lang="en-US" dirty="0" smtClean="0"/>
              <a:t>I524</a:t>
            </a:r>
          </a:p>
          <a:p>
            <a:r>
              <a:rPr lang="en-US" dirty="0" smtClean="0"/>
              <a:t>iCloud</a:t>
            </a:r>
            <a:endParaRPr lang="en-US" dirty="0"/>
          </a:p>
        </p:txBody>
      </p:sp>
      <p:sp>
        <p:nvSpPr>
          <p:cNvPr id="16" name="TextBox 15"/>
          <p:cNvSpPr txBox="1"/>
          <p:nvPr/>
        </p:nvSpPr>
        <p:spPr>
          <a:xfrm>
            <a:off x="5172502" y="989291"/>
            <a:ext cx="593432" cy="646331"/>
          </a:xfrm>
          <a:prstGeom prst="rect">
            <a:avLst/>
          </a:prstGeom>
          <a:noFill/>
        </p:spPr>
        <p:txBody>
          <a:bodyPr wrap="none" rtlCol="0">
            <a:spAutoFit/>
          </a:bodyPr>
          <a:lstStyle/>
          <a:p>
            <a:r>
              <a:rPr lang="en-US" dirty="0"/>
              <a:t>i</a:t>
            </a:r>
            <a:r>
              <a:rPr lang="en-US" dirty="0" smtClean="0"/>
              <a:t>523</a:t>
            </a:r>
          </a:p>
          <a:p>
            <a:r>
              <a:rPr lang="en-US" dirty="0" smtClean="0"/>
              <a:t>i524</a:t>
            </a:r>
            <a:endParaRPr lang="en-US" dirty="0"/>
          </a:p>
        </p:txBody>
      </p:sp>
      <p:sp>
        <p:nvSpPr>
          <p:cNvPr id="17" name="TextBox 16"/>
          <p:cNvSpPr txBox="1"/>
          <p:nvPr/>
        </p:nvSpPr>
        <p:spPr>
          <a:xfrm>
            <a:off x="6785639" y="6108588"/>
            <a:ext cx="729687" cy="646331"/>
          </a:xfrm>
          <a:prstGeom prst="rect">
            <a:avLst/>
          </a:prstGeom>
          <a:noFill/>
        </p:spPr>
        <p:txBody>
          <a:bodyPr wrap="none" rtlCol="0">
            <a:spAutoFit/>
          </a:bodyPr>
          <a:lstStyle/>
          <a:p>
            <a:r>
              <a:rPr lang="en-US" dirty="0" smtClean="0"/>
              <a:t>(i523)</a:t>
            </a:r>
          </a:p>
          <a:p>
            <a:r>
              <a:rPr lang="en-US" dirty="0" smtClean="0"/>
              <a:t>(i524)</a:t>
            </a:r>
            <a:endParaRPr lang="en-US" dirty="0"/>
          </a:p>
        </p:txBody>
      </p:sp>
      <p:sp>
        <p:nvSpPr>
          <p:cNvPr id="8" name="Footer Placeholder 7"/>
          <p:cNvSpPr>
            <a:spLocks noGrp="1"/>
          </p:cNvSpPr>
          <p:nvPr>
            <p:ph type="ftr" sz="quarter" idx="11"/>
          </p:nvPr>
        </p:nvSpPr>
        <p:spPr/>
        <p:txBody>
          <a:bodyPr/>
          <a:lstStyle/>
          <a:p>
            <a:r>
              <a:rPr lang="en-US" smtClean="0"/>
              <a:t>laszewski@gmail.com</a:t>
            </a:r>
            <a:endParaRPr lang="en-US"/>
          </a:p>
        </p:txBody>
      </p:sp>
    </p:spTree>
    <p:extLst>
      <p:ext uri="{BB962C8B-B14F-4D97-AF65-F5344CB8AC3E}">
        <p14:creationId xmlns:p14="http://schemas.microsoft.com/office/powerpoint/2010/main" val="8066755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3363410" cy="1325563"/>
          </a:xfrm>
        </p:spPr>
        <p:txBody>
          <a:bodyPr>
            <a:normAutofit fontScale="90000"/>
          </a:bodyPr>
          <a:lstStyle/>
          <a:p>
            <a:r>
              <a:rPr lang="en-US" dirty="0" smtClean="0"/>
              <a:t>Long Way to </a:t>
            </a:r>
            <a:br>
              <a:rPr lang="en-US" dirty="0" smtClean="0"/>
            </a:br>
            <a:r>
              <a:rPr lang="en-US" dirty="0" smtClean="0"/>
              <a:t>being a</a:t>
            </a:r>
            <a:br>
              <a:rPr lang="en-US" dirty="0" smtClean="0"/>
            </a:br>
            <a:r>
              <a:rPr lang="en-US" dirty="0" smtClean="0"/>
              <a:t>Data Scientist</a:t>
            </a:r>
            <a:endParaRPr lang="en-US" dirty="0"/>
          </a:p>
        </p:txBody>
      </p:sp>
      <p:sp>
        <p:nvSpPr>
          <p:cNvPr id="3" name="Content Placeholder 2"/>
          <p:cNvSpPr>
            <a:spLocks noGrp="1"/>
          </p:cNvSpPr>
          <p:nvPr>
            <p:ph idx="1"/>
          </p:nvPr>
        </p:nvSpPr>
        <p:spPr>
          <a:xfrm>
            <a:off x="838200" y="2338085"/>
            <a:ext cx="3120342" cy="3838877"/>
          </a:xfrm>
        </p:spPr>
        <p:txBody>
          <a:bodyPr/>
          <a:lstStyle/>
          <a:p>
            <a:r>
              <a:rPr lang="en-US" dirty="0" smtClean="0"/>
              <a:t>There may be different pathways not depicted here</a:t>
            </a:r>
          </a:p>
          <a:p>
            <a:r>
              <a:rPr lang="en-US" dirty="0" smtClean="0"/>
              <a:t>This is just an example</a:t>
            </a:r>
          </a:p>
        </p:txBody>
      </p:sp>
      <p:pic>
        <p:nvPicPr>
          <p:cNvPr id="4" name="Picture 3"/>
          <p:cNvPicPr>
            <a:picLocks noChangeAspect="1"/>
          </p:cNvPicPr>
          <p:nvPr/>
        </p:nvPicPr>
        <p:blipFill>
          <a:blip r:embed="rId2"/>
          <a:stretch>
            <a:fillRect/>
          </a:stretch>
        </p:blipFill>
        <p:spPr>
          <a:xfrm>
            <a:off x="4310190" y="0"/>
            <a:ext cx="7881810" cy="6400800"/>
          </a:xfrm>
          <a:prstGeom prst="rect">
            <a:avLst/>
          </a:prstGeom>
        </p:spPr>
      </p:pic>
      <p:sp>
        <p:nvSpPr>
          <p:cNvPr id="5" name="TextBox 4"/>
          <p:cNvSpPr txBox="1"/>
          <p:nvPr/>
        </p:nvSpPr>
        <p:spPr>
          <a:xfrm>
            <a:off x="358815" y="6400800"/>
            <a:ext cx="10626948" cy="523220"/>
          </a:xfrm>
          <a:prstGeom prst="rect">
            <a:avLst/>
          </a:prstGeom>
          <a:noFill/>
        </p:spPr>
        <p:txBody>
          <a:bodyPr wrap="none" rtlCol="0">
            <a:spAutoFit/>
          </a:bodyPr>
          <a:lstStyle/>
          <a:p>
            <a:r>
              <a:rPr lang="en-US" sz="1400" dirty="0" smtClean="0">
                <a:hlinkClick r:id="rId3"/>
              </a:rPr>
              <a:t>https://cdn.datafloq.com/cms/2015/10/26/long-road-to-data-scientist.png?utm_source=datafloq&amp;utm_medium=ref&amp;utm_campaign=datafloq</a:t>
            </a:r>
            <a:endParaRPr lang="en-US" sz="1400" dirty="0" smtClean="0"/>
          </a:p>
          <a:p>
            <a:endParaRPr lang="en-US" sz="1400" dirty="0"/>
          </a:p>
        </p:txBody>
      </p:sp>
      <p:sp>
        <p:nvSpPr>
          <p:cNvPr id="6" name="Footer Placeholder 5"/>
          <p:cNvSpPr>
            <a:spLocks noGrp="1"/>
          </p:cNvSpPr>
          <p:nvPr>
            <p:ph type="ftr" sz="quarter" idx="11"/>
          </p:nvPr>
        </p:nvSpPr>
        <p:spPr/>
        <p:txBody>
          <a:bodyPr/>
          <a:lstStyle/>
          <a:p>
            <a:r>
              <a:rPr lang="en-US" smtClean="0"/>
              <a:t>laszewski@gmail.com</a:t>
            </a:r>
            <a:endParaRPr lang="en-US"/>
          </a:p>
        </p:txBody>
      </p:sp>
    </p:spTree>
    <p:extLst>
      <p:ext uri="{BB962C8B-B14F-4D97-AF65-F5344CB8AC3E}">
        <p14:creationId xmlns:p14="http://schemas.microsoft.com/office/powerpoint/2010/main" val="26711746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Abstract</a:t>
            </a:r>
            <a:endParaRPr lang="en-US" dirty="0"/>
          </a:p>
        </p:txBody>
      </p:sp>
      <p:sp>
        <p:nvSpPr>
          <p:cNvPr id="3" name="Content Placeholder 2"/>
          <p:cNvSpPr>
            <a:spLocks noGrp="1"/>
          </p:cNvSpPr>
          <p:nvPr>
            <p:ph idx="1"/>
          </p:nvPr>
        </p:nvSpPr>
        <p:spPr/>
        <p:txBody>
          <a:bodyPr>
            <a:normAutofit lnSpcReduction="10000"/>
          </a:bodyPr>
          <a:lstStyle/>
          <a:p>
            <a:r>
              <a:rPr lang="en-US" dirty="0"/>
              <a:t>Over the last several years we have implemented at Indiana University a set of courses to educate students about big data. The lectures are coordinated to teach the students different aspects ranging from analytics, software for big data and infrastructure management with DevOps. The classes are project oriented classes and allow the students to integrate their own interests into the learning experience increasing the enthusiasm for the classes. The classes are combined taught online and in residential fashion bringing unique challenges in managing the classes. Resources used in the class contain our own clouds, SDSC Comet, Jetstream, and Chameleon cloud. Due to the size of the class management of allocations and students is essential. </a:t>
            </a:r>
          </a:p>
          <a:p>
            <a:endParaRPr lang="en-US" dirty="0"/>
          </a:p>
        </p:txBody>
      </p:sp>
      <p:sp>
        <p:nvSpPr>
          <p:cNvPr id="4" name="Footer Placeholder 3"/>
          <p:cNvSpPr>
            <a:spLocks noGrp="1"/>
          </p:cNvSpPr>
          <p:nvPr>
            <p:ph type="ftr" sz="quarter" idx="11"/>
          </p:nvPr>
        </p:nvSpPr>
        <p:spPr/>
        <p:txBody>
          <a:bodyPr/>
          <a:lstStyle/>
          <a:p>
            <a:r>
              <a:rPr lang="en-US" smtClean="0"/>
              <a:t>laszewski@gmail.com</a:t>
            </a:r>
            <a:endParaRPr lang="en-US"/>
          </a:p>
        </p:txBody>
      </p:sp>
    </p:spTree>
    <p:extLst>
      <p:ext uri="{BB962C8B-B14F-4D97-AF65-F5344CB8AC3E}">
        <p14:creationId xmlns:p14="http://schemas.microsoft.com/office/powerpoint/2010/main" val="2683686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839788" y="457200"/>
            <a:ext cx="5130706" cy="1467365"/>
          </a:xfrm>
        </p:spPr>
        <p:txBody>
          <a:bodyPr>
            <a:normAutofit fontScale="90000"/>
          </a:bodyPr>
          <a:lstStyle/>
          <a:p>
            <a:r>
              <a:rPr lang="en-US" b="1"/>
              <a:t>High Performance Computing Enhanced Apache Big Data Stack</a:t>
            </a:r>
            <a:br>
              <a:rPr lang="en-US" b="1"/>
            </a:br>
            <a:endParaRPr lang="en-US"/>
          </a:p>
        </p:txBody>
      </p:sp>
      <p:pic>
        <p:nvPicPr>
          <p:cNvPr id="8" name="Picture Placeholder 7"/>
          <p:cNvPicPr>
            <a:picLocks noGrp="1" noChangeAspect="1"/>
          </p:cNvPicPr>
          <p:nvPr>
            <p:ph type="pic" idx="1"/>
          </p:nvPr>
        </p:nvPicPr>
        <p:blipFill rotWithShape="1">
          <a:blip r:embed="rId2"/>
          <a:srcRect t="-1075" b="-688"/>
          <a:stretch/>
        </p:blipFill>
        <p:spPr>
          <a:xfrm>
            <a:off x="6804212" y="0"/>
            <a:ext cx="5217459" cy="6854310"/>
          </a:xfrm>
          <a:prstGeom prst="rect">
            <a:avLst/>
          </a:prstGeom>
        </p:spPr>
      </p:pic>
      <p:sp>
        <p:nvSpPr>
          <p:cNvPr id="7" name="Text Placeholder 6"/>
          <p:cNvSpPr>
            <a:spLocks noGrp="1"/>
          </p:cNvSpPr>
          <p:nvPr>
            <p:ph type="body" sz="half" idx="2"/>
          </p:nvPr>
        </p:nvSpPr>
        <p:spPr>
          <a:xfrm>
            <a:off x="309282" y="2057400"/>
            <a:ext cx="6404034" cy="3811588"/>
          </a:xfrm>
        </p:spPr>
        <p:txBody>
          <a:bodyPr/>
          <a:lstStyle/>
          <a:p>
            <a:pPr marL="285750" indent="-285750">
              <a:buFont typeface="Arial" charset="0"/>
              <a:buChar char="•"/>
            </a:pPr>
            <a:r>
              <a:rPr lang="en-US" dirty="0" smtClean="0"/>
              <a:t>Diagram: Fox </a:t>
            </a:r>
            <a:r>
              <a:rPr lang="en-US" dirty="0"/>
              <a:t>at al. </a:t>
            </a:r>
            <a:r>
              <a:rPr lang="en-US" dirty="0">
                <a:hlinkClick r:id="rId3"/>
              </a:rPr>
              <a:t>http://hpc-abds.org/kaleidoscope</a:t>
            </a:r>
            <a:r>
              <a:rPr lang="en-US" dirty="0" smtClean="0">
                <a:hlinkClick r:id="rId3"/>
              </a:rPr>
              <a:t>/</a:t>
            </a:r>
            <a:r>
              <a:rPr lang="en-US" dirty="0" smtClean="0"/>
              <a:t> </a:t>
            </a:r>
          </a:p>
          <a:p>
            <a:pPr marL="285750" indent="-285750">
              <a:buFont typeface="Arial" charset="0"/>
              <a:buChar char="•"/>
            </a:pPr>
            <a:r>
              <a:rPr lang="en-US" dirty="0"/>
              <a:t>von Laszewski, Fox at </a:t>
            </a:r>
            <a:r>
              <a:rPr lang="en-US" dirty="0" smtClean="0"/>
              <a:t>al.: Textual collection of 399 selected tools, services, and frameworks </a:t>
            </a:r>
            <a:r>
              <a:rPr lang="en-US" dirty="0" smtClean="0">
                <a:hlinkClick r:id="rId4"/>
              </a:rPr>
              <a:t>https</a:t>
            </a:r>
            <a:r>
              <a:rPr lang="en-US" dirty="0">
                <a:hlinkClick r:id="rId4"/>
              </a:rPr>
              <a:t>://</a:t>
            </a:r>
            <a:r>
              <a:rPr lang="en-US" dirty="0" smtClean="0">
                <a:hlinkClick r:id="rId4"/>
              </a:rPr>
              <a:t>cloudmesh.github.io/classes/i524/2017/technologies.html</a:t>
            </a:r>
            <a:r>
              <a:rPr lang="en-US" dirty="0" smtClean="0"/>
              <a:t> </a:t>
            </a:r>
          </a:p>
          <a:p>
            <a:pPr marL="742950" lvl="1" indent="-285750">
              <a:buFont typeface="Arial" charset="0"/>
              <a:buChar char="•"/>
            </a:pPr>
            <a:r>
              <a:rPr lang="en-US" dirty="0" smtClean="0"/>
              <a:t>Bibliography included:</a:t>
            </a:r>
            <a:r>
              <a:rPr lang="en-US" dirty="0"/>
              <a:t/>
            </a:r>
            <a:br>
              <a:rPr lang="en-US" dirty="0"/>
            </a:br>
            <a:r>
              <a:rPr lang="en-US" dirty="0" smtClean="0">
                <a:hlinkClick r:id="rId5"/>
              </a:rPr>
              <a:t>https</a:t>
            </a:r>
            <a:r>
              <a:rPr lang="en-US" dirty="0">
                <a:hlinkClick r:id="rId5"/>
              </a:rPr>
              <a:t>://</a:t>
            </a:r>
            <a:r>
              <a:rPr lang="en-US" dirty="0" smtClean="0">
                <a:hlinkClick r:id="rId5"/>
              </a:rPr>
              <a:t>github.com/cloudmesh/classes/blob/master/docs/source/refs.bib</a:t>
            </a:r>
            <a:endParaRPr lang="en-US" dirty="0" smtClean="0"/>
          </a:p>
          <a:p>
            <a:pPr marL="742950" lvl="1" indent="-285750">
              <a:buFont typeface="Arial" charset="0"/>
              <a:buChar char="•"/>
            </a:pPr>
            <a:endParaRPr lang="en-US" dirty="0" smtClean="0"/>
          </a:p>
          <a:p>
            <a:pPr marL="742950" lvl="1" indent="-285750">
              <a:buFont typeface="Arial" charset="0"/>
              <a:buChar char="•"/>
            </a:pPr>
            <a:r>
              <a:rPr lang="en-US" dirty="0" smtClean="0"/>
              <a:t>Documents:</a:t>
            </a:r>
          </a:p>
          <a:p>
            <a:pPr marL="1200150" lvl="2" indent="-285750">
              <a:buFont typeface="Arial" charset="0"/>
              <a:buChar char="•"/>
            </a:pPr>
            <a:r>
              <a:rPr lang="en-US" dirty="0" smtClean="0">
                <a:hlinkClick r:id="rId6"/>
              </a:rPr>
              <a:t>https</a:t>
            </a:r>
            <a:r>
              <a:rPr lang="en-US" dirty="0">
                <a:hlinkClick r:id="rId6"/>
              </a:rPr>
              <a:t>://</a:t>
            </a:r>
            <a:r>
              <a:rPr lang="en-US" dirty="0" smtClean="0">
                <a:hlinkClick r:id="rId6"/>
              </a:rPr>
              <a:t>github.com/cloudmesh/sp17-i524/raw/master/paper2/proceedings.pdf</a:t>
            </a:r>
            <a:r>
              <a:rPr lang="en-US" dirty="0" smtClean="0"/>
              <a:t> </a:t>
            </a:r>
          </a:p>
          <a:p>
            <a:pPr marL="1200150" lvl="2" indent="-285750">
              <a:buFont typeface="Arial" charset="0"/>
              <a:buChar char="•"/>
            </a:pPr>
            <a:r>
              <a:rPr lang="en-US" dirty="0">
                <a:hlinkClick r:id="rId6"/>
              </a:rPr>
              <a:t>https://</a:t>
            </a:r>
            <a:r>
              <a:rPr lang="en-US" dirty="0" smtClean="0">
                <a:hlinkClick r:id="rId6"/>
              </a:rPr>
              <a:t>github.com/cloudmesh/sp17-i524/raw/master/paper2/proceedings.pdf</a:t>
            </a:r>
            <a:r>
              <a:rPr lang="en-US" dirty="0" smtClean="0"/>
              <a:t> </a:t>
            </a:r>
            <a:endParaRPr lang="en-US" dirty="0"/>
          </a:p>
          <a:p>
            <a:pPr lvl="1"/>
            <a:r>
              <a:rPr lang="en-US" dirty="0" smtClean="0"/>
              <a:t> </a:t>
            </a:r>
            <a:endParaRPr lang="en-US" dirty="0"/>
          </a:p>
        </p:txBody>
      </p:sp>
      <p:sp>
        <p:nvSpPr>
          <p:cNvPr id="4" name="Footer Placeholder 3"/>
          <p:cNvSpPr>
            <a:spLocks noGrp="1"/>
          </p:cNvSpPr>
          <p:nvPr>
            <p:ph type="ftr" sz="quarter" idx="11"/>
          </p:nvPr>
        </p:nvSpPr>
        <p:spPr/>
        <p:txBody>
          <a:bodyPr/>
          <a:lstStyle/>
          <a:p>
            <a:r>
              <a:rPr lang="en-US" smtClean="0"/>
              <a:t>laszewski@gmail.com</a:t>
            </a:r>
            <a:endParaRPr lang="en-US"/>
          </a:p>
        </p:txBody>
      </p:sp>
      <p:sp>
        <p:nvSpPr>
          <p:cNvPr id="9" name="TextBox 8"/>
          <p:cNvSpPr txBox="1"/>
          <p:nvPr/>
        </p:nvSpPr>
        <p:spPr>
          <a:xfrm>
            <a:off x="947364" y="6418561"/>
            <a:ext cx="3448829" cy="369332"/>
          </a:xfrm>
          <a:prstGeom prst="rect">
            <a:avLst/>
          </a:prstGeom>
          <a:noFill/>
        </p:spPr>
        <p:txBody>
          <a:bodyPr wrap="none" rtlCol="0">
            <a:spAutoFit/>
          </a:bodyPr>
          <a:lstStyle/>
          <a:p>
            <a:r>
              <a:rPr lang="en-US" dirty="0"/>
              <a:t>http://</a:t>
            </a:r>
            <a:r>
              <a:rPr lang="en-US" dirty="0" err="1"/>
              <a:t>hpc-abds.org</a:t>
            </a:r>
            <a:r>
              <a:rPr lang="en-US" dirty="0"/>
              <a:t>/kaleidoscope/</a:t>
            </a:r>
          </a:p>
        </p:txBody>
      </p:sp>
    </p:spTree>
    <p:extLst>
      <p:ext uri="{BB962C8B-B14F-4D97-AF65-F5344CB8AC3E}">
        <p14:creationId xmlns:p14="http://schemas.microsoft.com/office/powerpoint/2010/main" val="20088830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8200" y="365125"/>
            <a:ext cx="4191000" cy="1325563"/>
          </a:xfrm>
        </p:spPr>
        <p:txBody>
          <a:bodyPr/>
          <a:lstStyle/>
          <a:p>
            <a:r>
              <a:rPr lang="en-US" smtClean="0"/>
              <a:t>Course Workflow</a:t>
            </a:r>
            <a:endParaRPr lang="en-US"/>
          </a:p>
        </p:txBody>
      </p:sp>
      <p:sp>
        <p:nvSpPr>
          <p:cNvPr id="5" name="Content Placeholder 4"/>
          <p:cNvSpPr>
            <a:spLocks noGrp="1"/>
          </p:cNvSpPr>
          <p:nvPr>
            <p:ph sz="half" idx="1"/>
          </p:nvPr>
        </p:nvSpPr>
        <p:spPr>
          <a:xfrm>
            <a:off x="838200" y="1825625"/>
            <a:ext cx="4191000" cy="4351338"/>
          </a:xfrm>
        </p:spPr>
        <p:txBody>
          <a:bodyPr/>
          <a:lstStyle/>
          <a:p>
            <a:endParaRPr lang="en-US"/>
          </a:p>
        </p:txBody>
      </p:sp>
      <p:pic>
        <p:nvPicPr>
          <p:cNvPr id="7" name="Content Placeholder 6"/>
          <p:cNvPicPr>
            <a:picLocks noGrp="1" noChangeAspect="1"/>
          </p:cNvPicPr>
          <p:nvPr>
            <p:ph sz="half" idx="2"/>
          </p:nvPr>
        </p:nvPicPr>
        <p:blipFill>
          <a:blip r:embed="rId2"/>
          <a:stretch>
            <a:fillRect/>
          </a:stretch>
        </p:blipFill>
        <p:spPr>
          <a:xfrm>
            <a:off x="5141665" y="386093"/>
            <a:ext cx="6918530" cy="5779446"/>
          </a:xfrm>
          <a:prstGeom prst="rect">
            <a:avLst/>
          </a:prstGeom>
        </p:spPr>
      </p:pic>
      <p:sp>
        <p:nvSpPr>
          <p:cNvPr id="8" name="Footer Placeholder 7"/>
          <p:cNvSpPr>
            <a:spLocks noGrp="1"/>
          </p:cNvSpPr>
          <p:nvPr>
            <p:ph type="ftr" sz="quarter" idx="11"/>
          </p:nvPr>
        </p:nvSpPr>
        <p:spPr/>
        <p:txBody>
          <a:bodyPr/>
          <a:lstStyle/>
          <a:p>
            <a:r>
              <a:rPr lang="en-US" smtClean="0"/>
              <a:t>laszewski@gmail.com</a:t>
            </a:r>
            <a:endParaRPr lang="en-US"/>
          </a:p>
        </p:txBody>
      </p:sp>
    </p:spTree>
    <p:extLst>
      <p:ext uri="{BB962C8B-B14F-4D97-AF65-F5344CB8AC3E}">
        <p14:creationId xmlns:p14="http://schemas.microsoft.com/office/powerpoint/2010/main" val="1133523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Cloudmesh classes</a:t>
            </a:r>
            <a:endParaRPr lang="en-US" dirty="0"/>
          </a:p>
        </p:txBody>
      </p:sp>
      <p:pic>
        <p:nvPicPr>
          <p:cNvPr id="6" name="Content Placeholder 5"/>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838200" y="2185335"/>
            <a:ext cx="5181600" cy="3631917"/>
          </a:xfrm>
        </p:spPr>
      </p:pic>
      <p:sp>
        <p:nvSpPr>
          <p:cNvPr id="4" name="Content Placeholder 3"/>
          <p:cNvSpPr>
            <a:spLocks noGrp="1"/>
          </p:cNvSpPr>
          <p:nvPr>
            <p:ph sz="half" idx="2"/>
          </p:nvPr>
        </p:nvSpPr>
        <p:spPr/>
        <p:txBody>
          <a:bodyPr/>
          <a:lstStyle/>
          <a:p>
            <a:r>
              <a:rPr lang="en-US" dirty="0" smtClean="0"/>
              <a:t>Class material on </a:t>
            </a:r>
            <a:r>
              <a:rPr lang="en-US" dirty="0" err="1" smtClean="0"/>
              <a:t>github</a:t>
            </a:r>
            <a:endParaRPr lang="en-US" dirty="0" smtClean="0"/>
          </a:p>
          <a:p>
            <a:endParaRPr lang="en-US" dirty="0"/>
          </a:p>
        </p:txBody>
      </p:sp>
      <p:sp>
        <p:nvSpPr>
          <p:cNvPr id="5" name="Footer Placeholder 4"/>
          <p:cNvSpPr>
            <a:spLocks noGrp="1"/>
          </p:cNvSpPr>
          <p:nvPr>
            <p:ph type="ftr" sz="quarter" idx="11"/>
          </p:nvPr>
        </p:nvSpPr>
        <p:spPr/>
        <p:txBody>
          <a:bodyPr/>
          <a:lstStyle/>
          <a:p>
            <a:r>
              <a:rPr lang="en-US" smtClean="0"/>
              <a:t>laszewski@gmail.com</a:t>
            </a:r>
            <a:endParaRPr lang="en-US"/>
          </a:p>
        </p:txBody>
      </p:sp>
    </p:spTree>
    <p:extLst>
      <p:ext uri="{BB962C8B-B14F-4D97-AF65-F5344CB8AC3E}">
        <p14:creationId xmlns:p14="http://schemas.microsoft.com/office/powerpoint/2010/main" val="18571479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I523 Theory Track</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hlinkClick r:id="rId2"/>
              </a:rPr>
              <a:t>3.1</a:t>
            </a:r>
            <a:r>
              <a:rPr lang="en-US" dirty="0">
                <a:hlinkClick r:id="rId2"/>
              </a:rPr>
              <a:t>. Introduction</a:t>
            </a:r>
            <a:endParaRPr lang="en-US" dirty="0"/>
          </a:p>
          <a:p>
            <a:r>
              <a:rPr lang="en-US" dirty="0">
                <a:hlinkClick r:id="rId3"/>
              </a:rPr>
              <a:t>3.2. Overview of Data Science</a:t>
            </a:r>
            <a:endParaRPr lang="en-US" dirty="0"/>
          </a:p>
          <a:p>
            <a:r>
              <a:rPr lang="en-US" dirty="0">
                <a:hlinkClick r:id="rId4"/>
              </a:rPr>
              <a:t>3.3. Big Data Use Cases Survey</a:t>
            </a:r>
            <a:endParaRPr lang="en-US" dirty="0"/>
          </a:p>
          <a:p>
            <a:r>
              <a:rPr lang="en-US" dirty="0">
                <a:hlinkClick r:id="rId5"/>
              </a:rPr>
              <a:t>3.4. Health Informatics Case Study</a:t>
            </a:r>
            <a:endParaRPr lang="en-US" dirty="0"/>
          </a:p>
          <a:p>
            <a:r>
              <a:rPr lang="en-US" dirty="0">
                <a:hlinkClick r:id="rId6"/>
              </a:rPr>
              <a:t>3.5. e-Commerce and LifeStyle Case Study</a:t>
            </a:r>
            <a:endParaRPr lang="en-US" dirty="0"/>
          </a:p>
          <a:p>
            <a:r>
              <a:rPr lang="en-US" dirty="0">
                <a:hlinkClick r:id="rId7"/>
              </a:rPr>
              <a:t>3.6. Physics Case Study</a:t>
            </a:r>
            <a:endParaRPr lang="en-US" dirty="0"/>
          </a:p>
          <a:p>
            <a:r>
              <a:rPr lang="en-US" dirty="0">
                <a:hlinkClick r:id="rId8"/>
              </a:rPr>
              <a:t>3.7. Radar Case Study</a:t>
            </a:r>
            <a:endParaRPr lang="en-US" dirty="0"/>
          </a:p>
          <a:p>
            <a:r>
              <a:rPr lang="en-US" dirty="0">
                <a:hlinkClick r:id="rId9"/>
              </a:rPr>
              <a:t>3.8. Sensors Case Study</a:t>
            </a:r>
            <a:endParaRPr lang="en-US" dirty="0"/>
          </a:p>
          <a:p>
            <a:r>
              <a:rPr lang="en-US" dirty="0">
                <a:hlinkClick r:id="rId10"/>
              </a:rPr>
              <a:t>3.9. Sports Case Study</a:t>
            </a:r>
            <a:endParaRPr lang="en-US" dirty="0"/>
          </a:p>
          <a:p>
            <a:r>
              <a:rPr lang="en-US" dirty="0">
                <a:hlinkClick r:id="rId11"/>
              </a:rPr>
              <a:t>3.10. Web Search and Text Mining</a:t>
            </a:r>
            <a:endParaRPr lang="en-US" dirty="0"/>
          </a:p>
          <a:p>
            <a:endParaRPr lang="en-US" dirty="0"/>
          </a:p>
        </p:txBody>
      </p:sp>
      <p:sp>
        <p:nvSpPr>
          <p:cNvPr id="4" name="Footer Placeholder 3"/>
          <p:cNvSpPr>
            <a:spLocks noGrp="1"/>
          </p:cNvSpPr>
          <p:nvPr>
            <p:ph type="ftr" sz="quarter" idx="11"/>
          </p:nvPr>
        </p:nvSpPr>
        <p:spPr/>
        <p:txBody>
          <a:bodyPr/>
          <a:lstStyle/>
          <a:p>
            <a:r>
              <a:rPr lang="en-US" smtClean="0"/>
              <a:t>laszewski@gmail.com</a:t>
            </a:r>
            <a:endParaRPr lang="en-US"/>
          </a:p>
        </p:txBody>
      </p:sp>
    </p:spTree>
    <p:extLst>
      <p:ext uri="{BB962C8B-B14F-4D97-AF65-F5344CB8AC3E}">
        <p14:creationId xmlns:p14="http://schemas.microsoft.com/office/powerpoint/2010/main" val="18682123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I524 Theory</a:t>
            </a:r>
            <a:endParaRPr lang="en-US" dirty="0"/>
          </a:p>
        </p:txBody>
      </p:sp>
      <p:sp>
        <p:nvSpPr>
          <p:cNvPr id="3" name="Content Placeholder 2"/>
          <p:cNvSpPr>
            <a:spLocks noGrp="1"/>
          </p:cNvSpPr>
          <p:nvPr>
            <p:ph sz="half" idx="1"/>
          </p:nvPr>
        </p:nvSpPr>
        <p:spPr/>
        <p:txBody>
          <a:bodyPr>
            <a:normAutofit fontScale="40000" lnSpcReduction="20000"/>
          </a:bodyPr>
          <a:lstStyle/>
          <a:p>
            <a:r>
              <a:rPr lang="en-US" sz="4400" dirty="0" smtClean="0"/>
              <a:t>360+ Software systems</a:t>
            </a:r>
          </a:p>
          <a:p>
            <a:pPr lvl="1"/>
            <a:r>
              <a:rPr lang="en-US" sz="4400" dirty="0" smtClean="0"/>
              <a:t>Organized by Big Data related topics</a:t>
            </a:r>
          </a:p>
          <a:p>
            <a:pPr lvl="1"/>
            <a:endParaRPr lang="en-US" sz="4400" dirty="0"/>
          </a:p>
          <a:p>
            <a:r>
              <a:rPr lang="en-US" sz="4400" dirty="0"/>
              <a:t>The cloud computing architecture </a:t>
            </a:r>
          </a:p>
          <a:p>
            <a:pPr lvl="1"/>
            <a:r>
              <a:rPr lang="en-US" sz="4400" dirty="0"/>
              <a:t>underlying open source big data software and frameworks that contrast them to high performance computing. </a:t>
            </a:r>
          </a:p>
          <a:p>
            <a:r>
              <a:rPr lang="en-US" sz="4400" dirty="0"/>
              <a:t>Analysis of software </a:t>
            </a:r>
          </a:p>
          <a:p>
            <a:pPr lvl="1"/>
            <a:r>
              <a:rPr lang="en-US" sz="4400" dirty="0"/>
              <a:t>as part of an architecture with its different layers covering broad functionality and rationale for each layer. </a:t>
            </a:r>
          </a:p>
          <a:p>
            <a:r>
              <a:rPr lang="en-US" sz="4400" dirty="0"/>
              <a:t>Replicated</a:t>
            </a:r>
          </a:p>
          <a:p>
            <a:pPr lvl="1"/>
            <a:r>
              <a:rPr lang="en-US" sz="4400" dirty="0"/>
              <a:t>software environments combining cloud and DevOps technologies. </a:t>
            </a:r>
          </a:p>
          <a:p>
            <a:pPr lvl="1"/>
            <a:r>
              <a:rPr lang="en-US" sz="4400" dirty="0"/>
              <a:t>Cloudmesh client</a:t>
            </a:r>
          </a:p>
          <a:p>
            <a:r>
              <a:rPr lang="en-US" sz="4400" dirty="0"/>
              <a:t>Project </a:t>
            </a:r>
            <a:r>
              <a:rPr lang="en-US" sz="4400" dirty="0" smtClean="0"/>
              <a:t>oriented</a:t>
            </a:r>
          </a:p>
          <a:p>
            <a:pPr lvl="1"/>
            <a:endParaRPr lang="en-US" dirty="0"/>
          </a:p>
        </p:txBody>
      </p:sp>
      <p:sp>
        <p:nvSpPr>
          <p:cNvPr id="5" name="Content Placeholder 4"/>
          <p:cNvSpPr>
            <a:spLocks noGrp="1"/>
          </p:cNvSpPr>
          <p:nvPr>
            <p:ph sz="half" idx="2"/>
          </p:nvPr>
        </p:nvSpPr>
        <p:spPr>
          <a:xfrm>
            <a:off x="6172200" y="98854"/>
            <a:ext cx="5181600" cy="6524368"/>
          </a:xfrm>
        </p:spPr>
        <p:txBody>
          <a:bodyPr>
            <a:normAutofit fontScale="40000" lnSpcReduction="20000"/>
          </a:bodyPr>
          <a:lstStyle/>
          <a:p>
            <a:r>
              <a:rPr lang="en-US" sz="3500" dirty="0" err="1">
                <a:hlinkClick r:id="rId2"/>
              </a:rPr>
              <a:t>Technologies</a:t>
            </a:r>
            <a:r>
              <a:rPr lang="en-US" sz="3500" dirty="0" err="1">
                <a:hlinkClick r:id="rId3"/>
              </a:rPr>
              <a:t>Workflow</a:t>
            </a:r>
            <a:r>
              <a:rPr lang="en-US" sz="3500" dirty="0">
                <a:hlinkClick r:id="rId3"/>
              </a:rPr>
              <a:t>-Orchestration</a:t>
            </a:r>
            <a:endParaRPr lang="en-US" sz="3500" dirty="0"/>
          </a:p>
          <a:p>
            <a:r>
              <a:rPr lang="en-US" sz="3500" dirty="0">
                <a:hlinkClick r:id="rId4"/>
              </a:rPr>
              <a:t>Application and Analytics</a:t>
            </a:r>
            <a:endParaRPr lang="en-US" sz="3500" dirty="0"/>
          </a:p>
          <a:p>
            <a:r>
              <a:rPr lang="en-US" sz="3500" dirty="0">
                <a:hlinkClick r:id="rId5"/>
              </a:rPr>
              <a:t>Application Hosting Frameworks</a:t>
            </a:r>
            <a:endParaRPr lang="en-US" sz="3500" dirty="0"/>
          </a:p>
          <a:p>
            <a:r>
              <a:rPr lang="en-US" sz="3500" dirty="0">
                <a:hlinkClick r:id="rId6"/>
              </a:rPr>
              <a:t>High level Programming</a:t>
            </a:r>
            <a:endParaRPr lang="en-US" sz="3500" dirty="0"/>
          </a:p>
          <a:p>
            <a:r>
              <a:rPr lang="en-US" sz="3500" dirty="0">
                <a:hlinkClick r:id="rId7"/>
              </a:rPr>
              <a:t>Streams</a:t>
            </a:r>
            <a:endParaRPr lang="en-US" sz="3500" dirty="0"/>
          </a:p>
          <a:p>
            <a:r>
              <a:rPr lang="en-US" sz="3500" dirty="0">
                <a:hlinkClick r:id="rId8"/>
              </a:rPr>
              <a:t>Basic Programming model and runtime, SPMD, MapReduce</a:t>
            </a:r>
            <a:endParaRPr lang="en-US" sz="3500" dirty="0"/>
          </a:p>
          <a:p>
            <a:r>
              <a:rPr lang="en-US" sz="3500" dirty="0">
                <a:hlinkClick r:id="rId9"/>
              </a:rPr>
              <a:t>Inter process communication Collectives</a:t>
            </a:r>
            <a:endParaRPr lang="en-US" sz="3500" dirty="0"/>
          </a:p>
          <a:p>
            <a:r>
              <a:rPr lang="en-US" sz="3500" dirty="0">
                <a:hlinkClick r:id="rId10"/>
              </a:rPr>
              <a:t>In-memory databases/caches</a:t>
            </a:r>
            <a:endParaRPr lang="en-US" sz="3500" dirty="0"/>
          </a:p>
          <a:p>
            <a:r>
              <a:rPr lang="en-US" sz="3500" dirty="0">
                <a:hlinkClick r:id="rId11"/>
              </a:rPr>
              <a:t>Object-relational mapping</a:t>
            </a:r>
            <a:endParaRPr lang="en-US" sz="3500" dirty="0"/>
          </a:p>
          <a:p>
            <a:r>
              <a:rPr lang="en-US" sz="3500" dirty="0">
                <a:hlinkClick r:id="rId12"/>
              </a:rPr>
              <a:t>Extraction Tools</a:t>
            </a:r>
            <a:endParaRPr lang="en-US" sz="3500" dirty="0"/>
          </a:p>
          <a:p>
            <a:r>
              <a:rPr lang="en-US" sz="3500" dirty="0">
                <a:hlinkClick r:id="rId13"/>
              </a:rPr>
              <a:t>SQL(NewSQL)</a:t>
            </a:r>
            <a:endParaRPr lang="en-US" sz="3500" dirty="0"/>
          </a:p>
          <a:p>
            <a:r>
              <a:rPr lang="en-US" sz="3500" dirty="0">
                <a:hlinkClick r:id="rId14"/>
              </a:rPr>
              <a:t>NoSQL</a:t>
            </a:r>
            <a:endParaRPr lang="en-US" sz="3500" dirty="0"/>
          </a:p>
          <a:p>
            <a:r>
              <a:rPr lang="en-US" sz="3500" dirty="0">
                <a:hlinkClick r:id="rId15"/>
              </a:rPr>
              <a:t>File management</a:t>
            </a:r>
            <a:endParaRPr lang="en-US" sz="3500" dirty="0"/>
          </a:p>
          <a:p>
            <a:r>
              <a:rPr lang="en-US" sz="3500" dirty="0">
                <a:hlinkClick r:id="rId16"/>
              </a:rPr>
              <a:t>Data Transport</a:t>
            </a:r>
            <a:endParaRPr lang="en-US" sz="3500" dirty="0"/>
          </a:p>
          <a:p>
            <a:r>
              <a:rPr lang="en-US" sz="3500" dirty="0">
                <a:hlinkClick r:id="rId17"/>
              </a:rPr>
              <a:t>Cluster Resource Management</a:t>
            </a:r>
            <a:endParaRPr lang="en-US" sz="3500" dirty="0"/>
          </a:p>
          <a:p>
            <a:r>
              <a:rPr lang="en-US" sz="3500" dirty="0">
                <a:hlinkClick r:id="rId18"/>
              </a:rPr>
              <a:t>File systems</a:t>
            </a:r>
            <a:endParaRPr lang="en-US" sz="3500" dirty="0"/>
          </a:p>
          <a:p>
            <a:r>
              <a:rPr lang="en-US" sz="3500" dirty="0">
                <a:hlinkClick r:id="rId19"/>
              </a:rPr>
              <a:t>Interoperability</a:t>
            </a:r>
            <a:endParaRPr lang="en-US" sz="3500" dirty="0"/>
          </a:p>
          <a:p>
            <a:r>
              <a:rPr lang="en-US" sz="3500" dirty="0">
                <a:hlinkClick r:id="rId20"/>
              </a:rPr>
              <a:t>DevOps</a:t>
            </a:r>
            <a:endParaRPr lang="en-US" sz="3500" dirty="0"/>
          </a:p>
          <a:p>
            <a:r>
              <a:rPr lang="en-US" sz="3500" dirty="0">
                <a:hlinkClick r:id="rId21"/>
              </a:rPr>
              <a:t>IaaS Management from HPC to hypervisors</a:t>
            </a:r>
            <a:endParaRPr lang="en-US" sz="3500" dirty="0"/>
          </a:p>
          <a:p>
            <a:r>
              <a:rPr lang="en-US" sz="3500" dirty="0">
                <a:hlinkClick r:id="rId22"/>
              </a:rPr>
              <a:t>Cross-Cutting Functions</a:t>
            </a:r>
            <a:endParaRPr lang="en-US" sz="3500" dirty="0"/>
          </a:p>
          <a:p>
            <a:pPr lvl="1"/>
            <a:r>
              <a:rPr lang="en-US" sz="3500" dirty="0">
                <a:hlinkClick r:id="rId23"/>
              </a:rPr>
              <a:t>Monitoring</a:t>
            </a:r>
            <a:endParaRPr lang="en-US" sz="3500" dirty="0"/>
          </a:p>
          <a:p>
            <a:pPr lvl="1"/>
            <a:r>
              <a:rPr lang="en-US" sz="3500" dirty="0">
                <a:hlinkClick r:id="rId24"/>
              </a:rPr>
              <a:t>Security &amp; Privacy</a:t>
            </a:r>
            <a:endParaRPr lang="en-US" sz="3500" dirty="0"/>
          </a:p>
          <a:p>
            <a:pPr lvl="1"/>
            <a:r>
              <a:rPr lang="en-US" sz="3500" dirty="0">
                <a:hlinkClick r:id="rId25"/>
              </a:rPr>
              <a:t>Distributed Coordination</a:t>
            </a:r>
            <a:endParaRPr lang="en-US" sz="3500" dirty="0"/>
          </a:p>
          <a:p>
            <a:pPr lvl="1"/>
            <a:r>
              <a:rPr lang="en-US" sz="3500" dirty="0">
                <a:hlinkClick r:id="rId26"/>
              </a:rPr>
              <a:t>Message and Data Protocols</a:t>
            </a:r>
            <a:endParaRPr lang="en-US" sz="3500" dirty="0"/>
          </a:p>
          <a:p>
            <a:endParaRPr lang="en-US" dirty="0"/>
          </a:p>
        </p:txBody>
      </p:sp>
      <p:sp>
        <p:nvSpPr>
          <p:cNvPr id="6" name="Footer Placeholder 5"/>
          <p:cNvSpPr>
            <a:spLocks noGrp="1"/>
          </p:cNvSpPr>
          <p:nvPr>
            <p:ph type="ftr" sz="quarter" idx="11"/>
          </p:nvPr>
        </p:nvSpPr>
        <p:spPr/>
        <p:txBody>
          <a:bodyPr/>
          <a:lstStyle/>
          <a:p>
            <a:r>
              <a:rPr lang="en-US" dirty="0" err="1" smtClean="0"/>
              <a:t>laszewski@gmail.com</a:t>
            </a:r>
            <a:endParaRPr lang="en-US" dirty="0"/>
          </a:p>
        </p:txBody>
      </p:sp>
    </p:spTree>
    <p:extLst>
      <p:ext uri="{BB962C8B-B14F-4D97-AF65-F5344CB8AC3E}">
        <p14:creationId xmlns:p14="http://schemas.microsoft.com/office/powerpoint/2010/main" val="809752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Changing The Classes to </a:t>
            </a:r>
            <a:br>
              <a:rPr lang="en-US" dirty="0" smtClean="0"/>
            </a:br>
            <a:r>
              <a:rPr lang="en-US" b="1" u="sng" dirty="0" smtClean="0"/>
              <a:t>Allow Experimentation</a:t>
            </a:r>
            <a:endParaRPr lang="en-US" b="1" u="sng" dirty="0"/>
          </a:p>
        </p:txBody>
      </p:sp>
      <p:sp>
        <p:nvSpPr>
          <p:cNvPr id="6" name="Text Placeholder 5"/>
          <p:cNvSpPr>
            <a:spLocks noGrp="1"/>
          </p:cNvSpPr>
          <p:nvPr>
            <p:ph type="body" idx="1"/>
          </p:nvPr>
        </p:nvSpPr>
        <p:spPr/>
        <p:txBody>
          <a:bodyPr/>
          <a:lstStyle/>
          <a:p>
            <a:r>
              <a:rPr lang="en-US" dirty="0" smtClean="0"/>
              <a:t>Old</a:t>
            </a:r>
            <a:endParaRPr lang="en-US" dirty="0"/>
          </a:p>
        </p:txBody>
      </p:sp>
      <p:sp>
        <p:nvSpPr>
          <p:cNvPr id="7" name="Content Placeholder 6"/>
          <p:cNvSpPr>
            <a:spLocks noGrp="1"/>
          </p:cNvSpPr>
          <p:nvPr>
            <p:ph sz="half" idx="2"/>
          </p:nvPr>
        </p:nvSpPr>
        <p:spPr/>
        <p:txBody>
          <a:bodyPr>
            <a:normAutofit fontScale="92500" lnSpcReduction="20000"/>
          </a:bodyPr>
          <a:lstStyle/>
          <a:p>
            <a:r>
              <a:rPr lang="en-US" dirty="0" smtClean="0"/>
              <a:t>Define small homework</a:t>
            </a:r>
          </a:p>
          <a:p>
            <a:r>
              <a:rPr lang="en-US" dirty="0" smtClean="0"/>
              <a:t>Have all small homework graded</a:t>
            </a:r>
          </a:p>
          <a:p>
            <a:endParaRPr lang="en-US" dirty="0"/>
          </a:p>
          <a:p>
            <a:r>
              <a:rPr lang="en-US" dirty="0"/>
              <a:t>Disadvantage: </a:t>
            </a:r>
          </a:p>
          <a:p>
            <a:pPr lvl="1"/>
            <a:r>
              <a:rPr lang="en-US" dirty="0"/>
              <a:t>No experimentation possible</a:t>
            </a:r>
          </a:p>
          <a:p>
            <a:pPr lvl="1"/>
            <a:r>
              <a:rPr lang="en-US" dirty="0"/>
              <a:t>Problems may not be targeting large project</a:t>
            </a:r>
          </a:p>
          <a:p>
            <a:r>
              <a:rPr lang="en-US" dirty="0" smtClean="0"/>
              <a:t>Advantage: </a:t>
            </a:r>
          </a:p>
          <a:p>
            <a:pPr lvl="1"/>
            <a:r>
              <a:rPr lang="en-US" dirty="0" smtClean="0"/>
              <a:t>Quick feedback on how they do</a:t>
            </a:r>
          </a:p>
          <a:p>
            <a:pPr lvl="1"/>
            <a:r>
              <a:rPr lang="en-US" dirty="0" smtClean="0"/>
              <a:t>Suited for large MOOCs</a:t>
            </a:r>
          </a:p>
          <a:p>
            <a:endParaRPr lang="en-US" dirty="0"/>
          </a:p>
        </p:txBody>
      </p:sp>
      <p:sp>
        <p:nvSpPr>
          <p:cNvPr id="8" name="Text Placeholder 7"/>
          <p:cNvSpPr>
            <a:spLocks noGrp="1"/>
          </p:cNvSpPr>
          <p:nvPr>
            <p:ph type="body" sz="quarter" idx="3"/>
          </p:nvPr>
        </p:nvSpPr>
        <p:spPr/>
        <p:txBody>
          <a:bodyPr/>
          <a:lstStyle/>
          <a:p>
            <a:r>
              <a:rPr lang="en-US" dirty="0" smtClean="0"/>
              <a:t>New</a:t>
            </a:r>
            <a:endParaRPr lang="en-US" dirty="0"/>
          </a:p>
        </p:txBody>
      </p:sp>
      <p:sp>
        <p:nvSpPr>
          <p:cNvPr id="9" name="Content Placeholder 8"/>
          <p:cNvSpPr>
            <a:spLocks noGrp="1"/>
          </p:cNvSpPr>
          <p:nvPr>
            <p:ph sz="quarter" idx="4"/>
          </p:nvPr>
        </p:nvSpPr>
        <p:spPr>
          <a:xfrm>
            <a:off x="6172200" y="2505075"/>
            <a:ext cx="6019800" cy="3684588"/>
          </a:xfrm>
        </p:spPr>
        <p:txBody>
          <a:bodyPr>
            <a:normAutofit fontScale="85000" lnSpcReduction="20000"/>
          </a:bodyPr>
          <a:lstStyle/>
          <a:p>
            <a:r>
              <a:rPr lang="en-US" dirty="0" smtClean="0"/>
              <a:t>Class is project oriented</a:t>
            </a:r>
          </a:p>
          <a:p>
            <a:r>
              <a:rPr lang="en-US" dirty="0" smtClean="0"/>
              <a:t>All homework prepare for the project</a:t>
            </a:r>
          </a:p>
          <a:p>
            <a:endParaRPr lang="en-US" dirty="0"/>
          </a:p>
          <a:p>
            <a:r>
              <a:rPr lang="en-US" dirty="0" smtClean="0"/>
              <a:t>Disadvantage:</a:t>
            </a:r>
          </a:p>
          <a:p>
            <a:pPr lvl="1"/>
            <a:r>
              <a:rPr lang="en-US" dirty="0" smtClean="0"/>
              <a:t>Fewer graded homework</a:t>
            </a:r>
          </a:p>
          <a:p>
            <a:pPr lvl="1"/>
            <a:r>
              <a:rPr lang="en-US" dirty="0" smtClean="0"/>
              <a:t>More difficult to grade</a:t>
            </a:r>
          </a:p>
          <a:p>
            <a:pPr lvl="1"/>
            <a:r>
              <a:rPr lang="en-US" dirty="0" smtClean="0"/>
              <a:t>Suggested: for each 20 students one TA </a:t>
            </a:r>
          </a:p>
          <a:p>
            <a:r>
              <a:rPr lang="en-US" dirty="0" smtClean="0"/>
              <a:t>Advantage:</a:t>
            </a:r>
          </a:p>
          <a:p>
            <a:pPr lvl="1"/>
            <a:r>
              <a:rPr lang="en-US" dirty="0" smtClean="0"/>
              <a:t>Allows for experimentation</a:t>
            </a:r>
          </a:p>
          <a:p>
            <a:pPr lvl="1"/>
            <a:r>
              <a:rPr lang="en-US" dirty="0" smtClean="0"/>
              <a:t>Allows flexibility</a:t>
            </a:r>
          </a:p>
          <a:p>
            <a:pPr lvl="1"/>
            <a:r>
              <a:rPr lang="en-US" dirty="0" smtClean="0"/>
              <a:t>Allows student to integrate own ideas</a:t>
            </a:r>
            <a:endParaRPr lang="en-US" dirty="0"/>
          </a:p>
        </p:txBody>
      </p:sp>
      <p:sp>
        <p:nvSpPr>
          <p:cNvPr id="5" name="Footer Placeholder 4"/>
          <p:cNvSpPr>
            <a:spLocks noGrp="1"/>
          </p:cNvSpPr>
          <p:nvPr>
            <p:ph type="ftr" sz="quarter" idx="11"/>
          </p:nvPr>
        </p:nvSpPr>
        <p:spPr/>
        <p:txBody>
          <a:bodyPr/>
          <a:lstStyle/>
          <a:p>
            <a:r>
              <a:rPr lang="en-US" dirty="0" err="1" smtClean="0"/>
              <a:t>laszewski@gmail.com</a:t>
            </a:r>
            <a:endParaRPr lang="en-US" dirty="0"/>
          </a:p>
        </p:txBody>
      </p:sp>
    </p:spTree>
    <p:extLst>
      <p:ext uri="{BB962C8B-B14F-4D97-AF65-F5344CB8AC3E}">
        <p14:creationId xmlns:p14="http://schemas.microsoft.com/office/powerpoint/2010/main" val="7164567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Changing The Classes to </a:t>
            </a:r>
            <a:br>
              <a:rPr lang="en-US" dirty="0"/>
            </a:br>
            <a:r>
              <a:rPr lang="en-US" b="1" u="sng" dirty="0"/>
              <a:t>Allow </a:t>
            </a:r>
            <a:r>
              <a:rPr lang="en-US" b="1" u="sng" dirty="0" smtClean="0"/>
              <a:t>Openly Sharing </a:t>
            </a:r>
            <a:r>
              <a:rPr lang="en-US" sz="2700" dirty="0" smtClean="0"/>
              <a:t>(for reasonable class sizes I523, I524)</a:t>
            </a:r>
            <a:endParaRPr lang="en-US" sz="2700" dirty="0"/>
          </a:p>
        </p:txBody>
      </p:sp>
      <p:sp>
        <p:nvSpPr>
          <p:cNvPr id="3" name="Text Placeholder 2"/>
          <p:cNvSpPr>
            <a:spLocks noGrp="1"/>
          </p:cNvSpPr>
          <p:nvPr>
            <p:ph type="body" idx="1"/>
          </p:nvPr>
        </p:nvSpPr>
        <p:spPr/>
        <p:txBody>
          <a:bodyPr/>
          <a:lstStyle/>
          <a:p>
            <a:r>
              <a:rPr lang="en-US" dirty="0" smtClean="0"/>
              <a:t>old</a:t>
            </a:r>
            <a:endParaRPr lang="en-US" dirty="0"/>
          </a:p>
        </p:txBody>
      </p:sp>
      <p:sp>
        <p:nvSpPr>
          <p:cNvPr id="4" name="Content Placeholder 3"/>
          <p:cNvSpPr>
            <a:spLocks noGrp="1"/>
          </p:cNvSpPr>
          <p:nvPr>
            <p:ph sz="half" idx="2"/>
          </p:nvPr>
        </p:nvSpPr>
        <p:spPr/>
        <p:txBody>
          <a:bodyPr/>
          <a:lstStyle/>
          <a:p>
            <a:r>
              <a:rPr lang="en-US" dirty="0" smtClean="0"/>
              <a:t>Students do the same assignment/report/project</a:t>
            </a:r>
          </a:p>
          <a:p>
            <a:endParaRPr lang="en-US" dirty="0"/>
          </a:p>
          <a:p>
            <a:r>
              <a:rPr lang="en-US" dirty="0" smtClean="0"/>
              <a:t>Advantage:</a:t>
            </a:r>
          </a:p>
          <a:p>
            <a:pPr lvl="1"/>
            <a:r>
              <a:rPr lang="en-US" dirty="0" smtClean="0"/>
              <a:t>Grading easier</a:t>
            </a:r>
          </a:p>
          <a:p>
            <a:r>
              <a:rPr lang="en-US" dirty="0" smtClean="0"/>
              <a:t>Disadvantage</a:t>
            </a:r>
          </a:p>
          <a:p>
            <a:pPr lvl="1"/>
            <a:r>
              <a:rPr lang="en-US" dirty="0" smtClean="0"/>
              <a:t>We do not learn how to share</a:t>
            </a:r>
            <a:endParaRPr lang="en-US" dirty="0"/>
          </a:p>
          <a:p>
            <a:pPr lvl="1"/>
            <a:r>
              <a:rPr lang="en-US" dirty="0" smtClean="0"/>
              <a:t>High degree of plagiarism possible</a:t>
            </a:r>
            <a:endParaRPr lang="en-US" dirty="0"/>
          </a:p>
        </p:txBody>
      </p:sp>
      <p:sp>
        <p:nvSpPr>
          <p:cNvPr id="5" name="Text Placeholder 4"/>
          <p:cNvSpPr>
            <a:spLocks noGrp="1"/>
          </p:cNvSpPr>
          <p:nvPr>
            <p:ph type="body" sz="quarter" idx="3"/>
          </p:nvPr>
        </p:nvSpPr>
        <p:spPr/>
        <p:txBody>
          <a:bodyPr/>
          <a:lstStyle/>
          <a:p>
            <a:r>
              <a:rPr lang="en-US" dirty="0" smtClean="0"/>
              <a:t>new</a:t>
            </a:r>
            <a:endParaRPr lang="en-US" dirty="0"/>
          </a:p>
        </p:txBody>
      </p:sp>
      <p:sp>
        <p:nvSpPr>
          <p:cNvPr id="6" name="Content Placeholder 5"/>
          <p:cNvSpPr>
            <a:spLocks noGrp="1"/>
          </p:cNvSpPr>
          <p:nvPr>
            <p:ph sz="quarter" idx="4"/>
          </p:nvPr>
        </p:nvSpPr>
        <p:spPr>
          <a:xfrm>
            <a:off x="6172200" y="2505074"/>
            <a:ext cx="5183188" cy="4216401"/>
          </a:xfrm>
        </p:spPr>
        <p:txBody>
          <a:bodyPr>
            <a:normAutofit fontScale="92500" lnSpcReduction="20000"/>
          </a:bodyPr>
          <a:lstStyle/>
          <a:p>
            <a:r>
              <a:rPr lang="en-US" dirty="0" smtClean="0"/>
              <a:t>Students do different assignment/report/project</a:t>
            </a:r>
          </a:p>
          <a:p>
            <a:pPr lvl="1"/>
            <a:r>
              <a:rPr lang="en-US" dirty="0" smtClean="0"/>
              <a:t>Group work encouraged</a:t>
            </a:r>
          </a:p>
          <a:p>
            <a:r>
              <a:rPr lang="en-US" dirty="0" smtClean="0"/>
              <a:t>Advantage: </a:t>
            </a:r>
          </a:p>
          <a:p>
            <a:pPr lvl="1"/>
            <a:r>
              <a:rPr lang="en-US" dirty="0" smtClean="0"/>
              <a:t>Students can integrate interests</a:t>
            </a:r>
          </a:p>
          <a:p>
            <a:pPr lvl="1"/>
            <a:r>
              <a:rPr lang="en-US" dirty="0" smtClean="0"/>
              <a:t>Diverse set of results as outcome of class</a:t>
            </a:r>
          </a:p>
          <a:p>
            <a:pPr lvl="1"/>
            <a:r>
              <a:rPr lang="en-US" dirty="0" smtClean="0"/>
              <a:t>Fewer graded homework</a:t>
            </a:r>
          </a:p>
          <a:p>
            <a:r>
              <a:rPr lang="en-US" dirty="0" smtClean="0"/>
              <a:t>Disadvantage:</a:t>
            </a:r>
          </a:p>
          <a:p>
            <a:pPr lvl="1"/>
            <a:r>
              <a:rPr lang="en-US" dirty="0" smtClean="0"/>
              <a:t>Assignment complex to distinguish each assignment</a:t>
            </a:r>
          </a:p>
          <a:p>
            <a:pPr lvl="1"/>
            <a:r>
              <a:rPr lang="en-US" dirty="0" smtClean="0"/>
              <a:t>Management of grading complex</a:t>
            </a:r>
          </a:p>
          <a:p>
            <a:pPr lvl="1"/>
            <a:r>
              <a:rPr lang="en-US" dirty="0" smtClean="0"/>
              <a:t>Homework more complex</a:t>
            </a:r>
          </a:p>
          <a:p>
            <a:pPr lvl="1"/>
            <a:endParaRPr lang="en-US" dirty="0"/>
          </a:p>
        </p:txBody>
      </p:sp>
      <p:sp>
        <p:nvSpPr>
          <p:cNvPr id="7" name="Footer Placeholder 6"/>
          <p:cNvSpPr>
            <a:spLocks noGrp="1"/>
          </p:cNvSpPr>
          <p:nvPr>
            <p:ph type="ftr" sz="quarter" idx="11"/>
          </p:nvPr>
        </p:nvSpPr>
        <p:spPr/>
        <p:txBody>
          <a:bodyPr/>
          <a:lstStyle/>
          <a:p>
            <a:r>
              <a:rPr lang="en-US" smtClean="0"/>
              <a:t>laszewski@gmail.com</a:t>
            </a:r>
            <a:endParaRPr lang="en-US"/>
          </a:p>
        </p:txBody>
      </p:sp>
    </p:spTree>
    <p:extLst>
      <p:ext uri="{BB962C8B-B14F-4D97-AF65-F5344CB8AC3E}">
        <p14:creationId xmlns:p14="http://schemas.microsoft.com/office/powerpoint/2010/main" val="12161734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0779" y="160408"/>
            <a:ext cx="10515600" cy="1325563"/>
          </a:xfrm>
        </p:spPr>
        <p:txBody>
          <a:bodyPr/>
          <a:lstStyle/>
          <a:p>
            <a:r>
              <a:rPr lang="en-US" dirty="0" smtClean="0"/>
              <a:t>Resources</a:t>
            </a:r>
            <a:endParaRPr lang="en-US" dirty="0"/>
          </a:p>
        </p:txBody>
      </p:sp>
      <p:graphicFrame>
        <p:nvGraphicFramePr>
          <p:cNvPr id="4" name="Content Placeholder 3"/>
          <p:cNvGraphicFramePr>
            <a:graphicFrameLocks noGrp="1"/>
          </p:cNvGraphicFramePr>
          <p:nvPr>
            <p:ph sz="half" idx="1"/>
            <p:extLst>
              <p:ext uri="{D42A27DB-BD31-4B8C-83A1-F6EECF244321}">
                <p14:modId xmlns:p14="http://schemas.microsoft.com/office/powerpoint/2010/main" val="791648818"/>
              </p:ext>
            </p:extLst>
          </p:nvPr>
        </p:nvGraphicFramePr>
        <p:xfrm>
          <a:off x="2708477" y="327546"/>
          <a:ext cx="9260611" cy="633256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Content Placeholder 6"/>
          <p:cNvSpPr>
            <a:spLocks noGrp="1"/>
          </p:cNvSpPr>
          <p:nvPr>
            <p:ph sz="half" idx="2"/>
          </p:nvPr>
        </p:nvSpPr>
        <p:spPr>
          <a:xfrm>
            <a:off x="199601" y="1648205"/>
            <a:ext cx="2508876" cy="4351338"/>
          </a:xfrm>
        </p:spPr>
        <p:txBody>
          <a:bodyPr>
            <a:normAutofit/>
          </a:bodyPr>
          <a:lstStyle/>
          <a:p>
            <a:r>
              <a:rPr lang="en-US" dirty="0" smtClean="0"/>
              <a:t>Cloudmesh allows to access a variety of resources easily</a:t>
            </a:r>
          </a:p>
          <a:p>
            <a:endParaRPr lang="en-US" dirty="0"/>
          </a:p>
          <a:p>
            <a:r>
              <a:rPr lang="en-US" dirty="0" smtClean="0"/>
              <a:t>Used for class</a:t>
            </a:r>
            <a:endParaRPr lang="en-US" dirty="0" smtClean="0"/>
          </a:p>
        </p:txBody>
      </p:sp>
      <p:sp>
        <p:nvSpPr>
          <p:cNvPr id="6" name="Sun 5"/>
          <p:cNvSpPr/>
          <p:nvPr/>
        </p:nvSpPr>
        <p:spPr>
          <a:xfrm>
            <a:off x="5572967" y="1821899"/>
            <a:ext cx="3531630" cy="3343854"/>
          </a:xfrm>
          <a:prstGeom prst="sun">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Cloudmesh</a:t>
            </a:r>
            <a:endParaRPr lang="en-US" dirty="0">
              <a:solidFill>
                <a:schemeClr val="tx1"/>
              </a:solidFill>
            </a:endParaRPr>
          </a:p>
        </p:txBody>
      </p:sp>
      <p:sp>
        <p:nvSpPr>
          <p:cNvPr id="8" name="TextBox 7"/>
          <p:cNvSpPr txBox="1"/>
          <p:nvPr/>
        </p:nvSpPr>
        <p:spPr>
          <a:xfrm>
            <a:off x="7945457" y="77824"/>
            <a:ext cx="1389676" cy="830997"/>
          </a:xfrm>
          <a:prstGeom prst="rect">
            <a:avLst/>
          </a:prstGeom>
          <a:noFill/>
        </p:spPr>
        <p:txBody>
          <a:bodyPr wrap="none" rtlCol="0">
            <a:spAutoFit/>
          </a:bodyPr>
          <a:lstStyle/>
          <a:p>
            <a:pPr marL="285750" lvl="0" indent="-285750">
              <a:buFont typeface="Arial" charset="0"/>
              <a:buChar char="•"/>
            </a:pPr>
            <a:r>
              <a:rPr lang="en-US" sz="1200" dirty="0" err="1"/>
              <a:t>FutureSystems</a:t>
            </a:r>
            <a:endParaRPr lang="en-US" sz="1200" dirty="0"/>
          </a:p>
          <a:p>
            <a:pPr marL="285750" lvl="0" indent="-285750">
              <a:buFont typeface="Arial" charset="0"/>
              <a:buChar char="•"/>
            </a:pPr>
            <a:r>
              <a:rPr lang="en-US" sz="1200" dirty="0" smtClean="0"/>
              <a:t>Chameleon</a:t>
            </a:r>
          </a:p>
          <a:p>
            <a:pPr marL="285750" lvl="0" indent="-285750">
              <a:buFont typeface="Arial" charset="0"/>
              <a:buChar char="•"/>
            </a:pPr>
            <a:r>
              <a:rPr lang="en-US" sz="1200" dirty="0"/>
              <a:t>J</a:t>
            </a:r>
            <a:r>
              <a:rPr lang="en-US" sz="1200" dirty="0" smtClean="0"/>
              <a:t>etstream</a:t>
            </a:r>
            <a:endParaRPr lang="en-US" sz="1200" dirty="0"/>
          </a:p>
          <a:p>
            <a:pPr marL="285750" lvl="0" indent="-285750">
              <a:buFont typeface="Arial" charset="0"/>
              <a:buChar char="•"/>
            </a:pPr>
            <a:r>
              <a:rPr lang="en-US" sz="1200" dirty="0"/>
              <a:t>(</a:t>
            </a:r>
            <a:r>
              <a:rPr lang="en-US" sz="1200" dirty="0" err="1"/>
              <a:t>Cybera</a:t>
            </a:r>
            <a:r>
              <a:rPr lang="en-US" sz="1200" dirty="0" smtClean="0"/>
              <a:t>)</a:t>
            </a:r>
            <a:endParaRPr lang="en-US" sz="1200" dirty="0"/>
          </a:p>
        </p:txBody>
      </p:sp>
      <p:sp>
        <p:nvSpPr>
          <p:cNvPr id="18" name="TextBox 17"/>
          <p:cNvSpPr txBox="1"/>
          <p:nvPr/>
        </p:nvSpPr>
        <p:spPr>
          <a:xfrm>
            <a:off x="9950448" y="1235305"/>
            <a:ext cx="1389676" cy="738664"/>
          </a:xfrm>
          <a:prstGeom prst="rect">
            <a:avLst/>
          </a:prstGeom>
          <a:noFill/>
        </p:spPr>
        <p:txBody>
          <a:bodyPr wrap="none" rtlCol="0">
            <a:spAutoFit/>
          </a:bodyPr>
          <a:lstStyle/>
          <a:p>
            <a:pPr marL="285750" lvl="0" indent="-285750">
              <a:buFont typeface="Arial" charset="0"/>
              <a:buChar char="•"/>
            </a:pPr>
            <a:r>
              <a:rPr lang="en-US" sz="1200" dirty="0" err="1"/>
              <a:t>FutureSystems</a:t>
            </a:r>
            <a:endParaRPr lang="en-US" sz="1200" dirty="0"/>
          </a:p>
          <a:p>
            <a:pPr marL="285750" lvl="0" indent="-285750">
              <a:buFont typeface="Arial" charset="0"/>
              <a:buChar char="•"/>
            </a:pPr>
            <a:r>
              <a:rPr lang="en-US" sz="1200" dirty="0" smtClean="0"/>
              <a:t>Comet</a:t>
            </a:r>
            <a:endParaRPr lang="en-US" sz="1200" dirty="0"/>
          </a:p>
          <a:p>
            <a:endParaRPr lang="en-US" dirty="0"/>
          </a:p>
        </p:txBody>
      </p:sp>
      <p:sp>
        <p:nvSpPr>
          <p:cNvPr id="19" name="TextBox 18"/>
          <p:cNvSpPr txBox="1"/>
          <p:nvPr/>
        </p:nvSpPr>
        <p:spPr>
          <a:xfrm>
            <a:off x="10920600" y="3209042"/>
            <a:ext cx="887615" cy="553998"/>
          </a:xfrm>
          <a:prstGeom prst="rect">
            <a:avLst/>
          </a:prstGeom>
          <a:noFill/>
        </p:spPr>
        <p:txBody>
          <a:bodyPr wrap="none" rtlCol="0">
            <a:spAutoFit/>
          </a:bodyPr>
          <a:lstStyle/>
          <a:p>
            <a:pPr marL="285750" lvl="0" indent="-285750">
              <a:buFont typeface="Arial" charset="0"/>
              <a:buChar char="•"/>
            </a:pPr>
            <a:r>
              <a:rPr lang="en-US" sz="1200" dirty="0" smtClean="0"/>
              <a:t>Comet</a:t>
            </a:r>
            <a:endParaRPr lang="en-US" sz="1200" dirty="0"/>
          </a:p>
          <a:p>
            <a:endParaRPr lang="en-US" dirty="0"/>
          </a:p>
        </p:txBody>
      </p:sp>
      <p:sp>
        <p:nvSpPr>
          <p:cNvPr id="20" name="Oval 19"/>
          <p:cNvSpPr/>
          <p:nvPr/>
        </p:nvSpPr>
        <p:spPr>
          <a:xfrm>
            <a:off x="7596278" y="887561"/>
            <a:ext cx="370868" cy="379376"/>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9579580" y="5620167"/>
            <a:ext cx="370868" cy="379376"/>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7596278" y="6404959"/>
            <a:ext cx="370868" cy="379376"/>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101597" y="4629705"/>
            <a:ext cx="370868" cy="379376"/>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ooter Placeholder 23"/>
          <p:cNvSpPr>
            <a:spLocks noGrp="1"/>
          </p:cNvSpPr>
          <p:nvPr>
            <p:ph type="ftr" sz="quarter" idx="11"/>
          </p:nvPr>
        </p:nvSpPr>
        <p:spPr/>
        <p:txBody>
          <a:bodyPr/>
          <a:lstStyle/>
          <a:p>
            <a:r>
              <a:rPr lang="en-US" smtClean="0"/>
              <a:t>laszewski@gmail.com</a:t>
            </a:r>
            <a:endParaRPr lang="en-US"/>
          </a:p>
        </p:txBody>
      </p:sp>
    </p:spTree>
    <p:extLst>
      <p:ext uri="{BB962C8B-B14F-4D97-AF65-F5344CB8AC3E}">
        <p14:creationId xmlns:p14="http://schemas.microsoft.com/office/powerpoint/2010/main" val="5713865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Teaching Cloud Collaboration &amp; </a:t>
            </a:r>
            <a:br>
              <a:rPr lang="en-US" b="1" dirty="0" smtClean="0"/>
            </a:br>
            <a:r>
              <a:rPr lang="en-US" b="1" dirty="0" smtClean="0"/>
              <a:t>Resource Tools </a:t>
            </a:r>
            <a:endParaRPr lang="en-US" dirty="0"/>
          </a:p>
        </p:txBody>
      </p:sp>
      <p:sp>
        <p:nvSpPr>
          <p:cNvPr id="3" name="Content Placeholder 2"/>
          <p:cNvSpPr>
            <a:spLocks noGrp="1"/>
          </p:cNvSpPr>
          <p:nvPr>
            <p:ph sz="half" idx="1"/>
          </p:nvPr>
        </p:nvSpPr>
        <p:spPr/>
        <p:txBody>
          <a:bodyPr>
            <a:normAutofit/>
          </a:bodyPr>
          <a:lstStyle/>
          <a:p>
            <a:pPr lvl="1" fontAlgn="base"/>
            <a:r>
              <a:rPr lang="en-US" sz="3200" dirty="0"/>
              <a:t>Piazza</a:t>
            </a:r>
          </a:p>
          <a:p>
            <a:pPr lvl="1" fontAlgn="base"/>
            <a:r>
              <a:rPr lang="en-US" sz="3200" dirty="0"/>
              <a:t>Zoom</a:t>
            </a:r>
          </a:p>
          <a:p>
            <a:pPr lvl="1" fontAlgn="base"/>
            <a:r>
              <a:rPr lang="en-US" sz="3200" dirty="0" err="1"/>
              <a:t>Github</a:t>
            </a:r>
            <a:endParaRPr lang="en-US" sz="3200" dirty="0"/>
          </a:p>
          <a:p>
            <a:pPr lvl="1" fontAlgn="base"/>
            <a:r>
              <a:rPr lang="en-US" sz="3200" dirty="0"/>
              <a:t>Google Tools</a:t>
            </a:r>
          </a:p>
          <a:p>
            <a:pPr lvl="2" fontAlgn="base"/>
            <a:r>
              <a:rPr lang="en-US" sz="2400" dirty="0"/>
              <a:t>Google hangout</a:t>
            </a:r>
          </a:p>
          <a:p>
            <a:pPr lvl="2" fontAlgn="base"/>
            <a:r>
              <a:rPr lang="en-US" sz="2400" dirty="0"/>
              <a:t>Remote </a:t>
            </a:r>
            <a:r>
              <a:rPr lang="en-US" sz="2400" dirty="0" smtClean="0"/>
              <a:t>desktop</a:t>
            </a:r>
          </a:p>
          <a:p>
            <a:pPr lvl="2" fontAlgn="base"/>
            <a:endParaRPr lang="en-US" sz="2400" dirty="0"/>
          </a:p>
          <a:p>
            <a:pPr lvl="2" fontAlgn="base"/>
            <a:endParaRPr lang="en-US" sz="2400" dirty="0"/>
          </a:p>
          <a:p>
            <a:endParaRPr lang="en-US" dirty="0"/>
          </a:p>
        </p:txBody>
      </p:sp>
      <p:sp>
        <p:nvSpPr>
          <p:cNvPr id="5" name="Content Placeholder 4"/>
          <p:cNvSpPr>
            <a:spLocks noGrp="1"/>
          </p:cNvSpPr>
          <p:nvPr>
            <p:ph sz="half" idx="2"/>
          </p:nvPr>
        </p:nvSpPr>
        <p:spPr>
          <a:xfrm>
            <a:off x="6172200" y="1237129"/>
            <a:ext cx="5181600" cy="4939834"/>
          </a:xfrm>
        </p:spPr>
        <p:txBody>
          <a:bodyPr>
            <a:normAutofit/>
          </a:bodyPr>
          <a:lstStyle/>
          <a:p>
            <a:r>
              <a:rPr lang="en-US" dirty="0" smtClean="0"/>
              <a:t>System</a:t>
            </a:r>
            <a:endParaRPr lang="en-US" dirty="0"/>
          </a:p>
          <a:p>
            <a:pPr lvl="1"/>
            <a:r>
              <a:rPr lang="en-US" dirty="0" smtClean="0"/>
              <a:t>SSH: Managing keys, </a:t>
            </a:r>
            <a:r>
              <a:rPr lang="en-US" dirty="0" err="1" smtClean="0"/>
              <a:t>config</a:t>
            </a:r>
            <a:r>
              <a:rPr lang="en-US" dirty="0" smtClean="0"/>
              <a:t>, tunnel</a:t>
            </a:r>
          </a:p>
          <a:p>
            <a:pPr lvl="1"/>
            <a:r>
              <a:rPr lang="en-US" dirty="0" smtClean="0"/>
              <a:t>OpenStack: via </a:t>
            </a:r>
            <a:r>
              <a:rPr lang="en-US" dirty="0" err="1" smtClean="0"/>
              <a:t>cloudmesh</a:t>
            </a:r>
            <a:endParaRPr lang="en-US" dirty="0" smtClean="0"/>
          </a:p>
          <a:p>
            <a:pPr lvl="1" fontAlgn="base"/>
            <a:r>
              <a:rPr lang="en-US" dirty="0"/>
              <a:t>Package </a:t>
            </a:r>
            <a:r>
              <a:rPr lang="en-US" dirty="0" smtClean="0"/>
              <a:t>Managers: yum</a:t>
            </a:r>
            <a:r>
              <a:rPr lang="en-US" dirty="0"/>
              <a:t>, apt-get, and </a:t>
            </a:r>
            <a:r>
              <a:rPr lang="en-US" dirty="0" smtClean="0"/>
              <a:t>brew</a:t>
            </a:r>
          </a:p>
          <a:p>
            <a:pPr lvl="1" fontAlgn="base"/>
            <a:r>
              <a:rPr lang="en-US" dirty="0" smtClean="0"/>
              <a:t>DevOps: </a:t>
            </a:r>
            <a:r>
              <a:rPr lang="en-US" dirty="0" err="1" smtClean="0"/>
              <a:t>Ansible</a:t>
            </a:r>
            <a:r>
              <a:rPr lang="en-US" dirty="0" smtClean="0"/>
              <a:t> (.e.g. python)</a:t>
            </a:r>
            <a:endParaRPr lang="en-US" dirty="0"/>
          </a:p>
          <a:p>
            <a:pPr lvl="2"/>
            <a:endParaRPr lang="en-US" dirty="0"/>
          </a:p>
          <a:p>
            <a:pPr fontAlgn="base"/>
            <a:r>
              <a:rPr lang="en-US" dirty="0" smtClean="0"/>
              <a:t>Programming</a:t>
            </a:r>
          </a:p>
          <a:p>
            <a:pPr lvl="1" fontAlgn="base"/>
            <a:r>
              <a:rPr lang="en-US" dirty="0" smtClean="0"/>
              <a:t>Editors: </a:t>
            </a:r>
            <a:r>
              <a:rPr lang="en-US" dirty="0" err="1" smtClean="0"/>
              <a:t>pycharm</a:t>
            </a:r>
            <a:r>
              <a:rPr lang="en-US" dirty="0" smtClean="0"/>
              <a:t>, </a:t>
            </a:r>
            <a:r>
              <a:rPr lang="en-US" dirty="0" err="1" smtClean="0"/>
              <a:t>emacs</a:t>
            </a:r>
            <a:endParaRPr lang="en-US" dirty="0"/>
          </a:p>
          <a:p>
            <a:pPr lvl="1" fontAlgn="base"/>
            <a:r>
              <a:rPr lang="en-US" dirty="0" smtClean="0"/>
              <a:t>Python</a:t>
            </a:r>
            <a:endParaRPr lang="en-US" dirty="0"/>
          </a:p>
          <a:p>
            <a:pPr lvl="2" fontAlgn="base"/>
            <a:r>
              <a:rPr lang="en-US" dirty="0" err="1"/>
              <a:t>p</a:t>
            </a:r>
            <a:r>
              <a:rPr lang="en-US" dirty="0" err="1" smtClean="0"/>
              <a:t>yenv</a:t>
            </a:r>
            <a:r>
              <a:rPr lang="en-US" dirty="0" smtClean="0"/>
              <a:t>, </a:t>
            </a:r>
            <a:r>
              <a:rPr lang="en-US" dirty="0" err="1" smtClean="0"/>
              <a:t>virtualenv</a:t>
            </a:r>
            <a:r>
              <a:rPr lang="en-US" dirty="0" smtClean="0"/>
              <a:t>, </a:t>
            </a:r>
            <a:r>
              <a:rPr lang="en-US" dirty="0" err="1" smtClean="0"/>
              <a:t>pypi</a:t>
            </a:r>
            <a:endParaRPr lang="en-US" dirty="0"/>
          </a:p>
          <a:p>
            <a:pPr lvl="2"/>
            <a:r>
              <a:rPr lang="en-US" dirty="0" err="1"/>
              <a:t>n</a:t>
            </a:r>
            <a:r>
              <a:rPr lang="en-US" dirty="0" err="1" smtClean="0"/>
              <a:t>umpy</a:t>
            </a:r>
            <a:r>
              <a:rPr lang="en-US" dirty="0" smtClean="0"/>
              <a:t>, </a:t>
            </a:r>
            <a:r>
              <a:rPr lang="en-US" dirty="0" err="1" smtClean="0"/>
              <a:t>scipy</a:t>
            </a:r>
            <a:r>
              <a:rPr lang="en-US" dirty="0" smtClean="0"/>
              <a:t>, </a:t>
            </a:r>
            <a:r>
              <a:rPr lang="en-US" dirty="0" err="1" smtClean="0"/>
              <a:t>matplotlib</a:t>
            </a:r>
            <a:r>
              <a:rPr lang="en-US" dirty="0" smtClean="0"/>
              <a:t>, </a:t>
            </a:r>
            <a:r>
              <a:rPr lang="mr-IN" dirty="0" smtClean="0"/>
              <a:t>…</a:t>
            </a:r>
            <a:endParaRPr lang="en-US" dirty="0" smtClean="0"/>
          </a:p>
          <a:p>
            <a:endParaRPr lang="en-US" dirty="0"/>
          </a:p>
        </p:txBody>
      </p:sp>
      <p:sp>
        <p:nvSpPr>
          <p:cNvPr id="4" name="Footer Placeholder 3"/>
          <p:cNvSpPr>
            <a:spLocks noGrp="1"/>
          </p:cNvSpPr>
          <p:nvPr>
            <p:ph type="ftr" sz="quarter" idx="11"/>
          </p:nvPr>
        </p:nvSpPr>
        <p:spPr/>
        <p:txBody>
          <a:bodyPr/>
          <a:lstStyle/>
          <a:p>
            <a:r>
              <a:rPr lang="en-US" smtClean="0"/>
              <a:t>laszewski@gmail.com</a:t>
            </a:r>
            <a:endParaRPr lang="en-US"/>
          </a:p>
        </p:txBody>
      </p:sp>
    </p:spTree>
    <p:extLst>
      <p:ext uri="{BB962C8B-B14F-4D97-AF65-F5344CB8AC3E}">
        <p14:creationId xmlns:p14="http://schemas.microsoft.com/office/powerpoint/2010/main" val="10608610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Superior </a:t>
            </a:r>
            <a:r>
              <a:rPr lang="en-US" dirty="0" err="1" smtClean="0"/>
              <a:t>FutureSystems</a:t>
            </a:r>
            <a:r>
              <a:rPr lang="en-US" dirty="0" smtClean="0"/>
              <a:t> User Management </a:t>
            </a:r>
            <a:endParaRPr lang="en-US" dirty="0"/>
          </a:p>
        </p:txBody>
      </p:sp>
      <p:pic>
        <p:nvPicPr>
          <p:cNvPr id="6" name="Content Placeholder 5"/>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496150" y="1833799"/>
            <a:ext cx="4533699" cy="4334990"/>
          </a:xfrm>
        </p:spPr>
      </p:pic>
      <p:sp>
        <p:nvSpPr>
          <p:cNvPr id="5" name="Footer Placeholder 4"/>
          <p:cNvSpPr>
            <a:spLocks noGrp="1"/>
          </p:cNvSpPr>
          <p:nvPr>
            <p:ph type="ftr" sz="quarter" idx="11"/>
          </p:nvPr>
        </p:nvSpPr>
        <p:spPr/>
        <p:txBody>
          <a:bodyPr/>
          <a:lstStyle/>
          <a:p>
            <a:r>
              <a:rPr lang="en-US" smtClean="0"/>
              <a:t>laszewski@gmail.com</a:t>
            </a:r>
            <a:endParaRPr lang="en-US"/>
          </a:p>
        </p:txBody>
      </p:sp>
      <p:pic>
        <p:nvPicPr>
          <p:cNvPr id="7" name="Content Placeholder 5"/>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1162150" y="1825625"/>
            <a:ext cx="4533699" cy="4351338"/>
          </a:xfrm>
        </p:spPr>
      </p:pic>
    </p:spTree>
    <p:extLst>
      <p:ext uri="{BB962C8B-B14F-4D97-AF65-F5344CB8AC3E}">
        <p14:creationId xmlns:p14="http://schemas.microsoft.com/office/powerpoint/2010/main" val="5276181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Acknowledgement</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This study has been conducted as part of the I524 class with the topic Big Data and Software Projects</a:t>
            </a:r>
          </a:p>
          <a:p>
            <a:r>
              <a:rPr lang="en-US" dirty="0" smtClean="0"/>
              <a:t>The class used the following resources</a:t>
            </a:r>
          </a:p>
          <a:p>
            <a:pPr lvl="1"/>
            <a:r>
              <a:rPr lang="en-US" dirty="0" smtClean="0"/>
              <a:t>Students computers</a:t>
            </a:r>
          </a:p>
          <a:p>
            <a:pPr lvl="1"/>
            <a:r>
              <a:rPr lang="en-US" dirty="0" err="1" smtClean="0"/>
              <a:t>FutureSystems</a:t>
            </a:r>
            <a:r>
              <a:rPr lang="en-US" dirty="0" smtClean="0"/>
              <a:t> (DSC @ Indiana University) a continuation of the </a:t>
            </a:r>
            <a:r>
              <a:rPr lang="en-US" dirty="0" err="1" smtClean="0"/>
              <a:t>FutureGrid</a:t>
            </a:r>
            <a:r>
              <a:rPr lang="en-US" dirty="0" smtClean="0"/>
              <a:t> (NSF)</a:t>
            </a:r>
          </a:p>
          <a:p>
            <a:pPr lvl="1"/>
            <a:r>
              <a:rPr lang="en-US" dirty="0" smtClean="0"/>
              <a:t>Chameleon Cloud (NSF): </a:t>
            </a:r>
            <a:r>
              <a:rPr lang="en-US" dirty="0"/>
              <a:t>Project CH-818664, </a:t>
            </a:r>
            <a:r>
              <a:rPr lang="en-US" dirty="0" smtClean="0"/>
              <a:t>KVM</a:t>
            </a:r>
          </a:p>
          <a:p>
            <a:pPr lvl="1"/>
            <a:r>
              <a:rPr lang="en-US" dirty="0" smtClean="0"/>
              <a:t>Jetstream (NSF</a:t>
            </a:r>
            <a:r>
              <a:rPr lang="en-US" dirty="0" smtClean="0"/>
              <a:t>)</a:t>
            </a:r>
          </a:p>
          <a:p>
            <a:pPr lvl="1"/>
            <a:r>
              <a:rPr lang="en-US" dirty="0" smtClean="0"/>
              <a:t>Comet (NSF)</a:t>
            </a:r>
            <a:endParaRPr lang="en-US" dirty="0" smtClean="0"/>
          </a:p>
          <a:p>
            <a:r>
              <a:rPr lang="en-US" dirty="0" smtClean="0"/>
              <a:t>Some students also elected to use </a:t>
            </a:r>
          </a:p>
          <a:p>
            <a:pPr lvl="1"/>
            <a:r>
              <a:rPr lang="en-US" dirty="0" smtClean="0"/>
              <a:t>AWS</a:t>
            </a:r>
          </a:p>
          <a:p>
            <a:pPr lvl="1"/>
            <a:r>
              <a:rPr lang="en-US" dirty="0" smtClean="0"/>
              <a:t>Azure</a:t>
            </a:r>
          </a:p>
          <a:p>
            <a:r>
              <a:rPr lang="en-US" dirty="0" smtClean="0"/>
              <a:t>All resources as far as we know were provided to us for free</a:t>
            </a:r>
            <a:r>
              <a:rPr lang="en-US" dirty="0" smtClean="0"/>
              <a:t>.</a:t>
            </a:r>
          </a:p>
          <a:p>
            <a:r>
              <a:rPr lang="en-US" dirty="0" smtClean="0"/>
              <a:t>Big Data Reference Architecture from NIST</a:t>
            </a:r>
            <a:endParaRPr lang="en-US" dirty="0" smtClean="0"/>
          </a:p>
          <a:p>
            <a:endParaRPr lang="en-US" dirty="0"/>
          </a:p>
          <a:p>
            <a:pPr lvl="1"/>
            <a:endParaRPr lang="en-US" dirty="0" smtClean="0"/>
          </a:p>
          <a:p>
            <a:pPr lvl="1"/>
            <a:endParaRPr lang="en-US" dirty="0"/>
          </a:p>
        </p:txBody>
      </p:sp>
    </p:spTree>
    <p:extLst>
      <p:ext uri="{BB962C8B-B14F-4D97-AF65-F5344CB8AC3E}">
        <p14:creationId xmlns:p14="http://schemas.microsoft.com/office/powerpoint/2010/main" val="56800469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Cloudmesh </a:t>
            </a:r>
            <a:r>
              <a:rPr lang="en-US" dirty="0" smtClean="0"/>
              <a:t>High Level Architecture</a:t>
            </a:r>
            <a:endParaRPr lang="en-US" dirty="0"/>
          </a:p>
        </p:txBody>
      </p:sp>
      <p:pic>
        <p:nvPicPr>
          <p:cNvPr id="5" name="Content Placeholder 4"/>
          <p:cNvPicPr>
            <a:picLocks noGrp="1" noChangeAspect="1"/>
          </p:cNvPicPr>
          <p:nvPr>
            <p:ph sz="quarter" idx="11"/>
          </p:nvPr>
        </p:nvPicPr>
        <p:blipFill>
          <a:blip r:embed="rId3">
            <a:extLst>
              <a:ext uri="{28A0092B-C50C-407E-A947-70E740481C1C}">
                <a14:useLocalDpi xmlns:a14="http://schemas.microsoft.com/office/drawing/2010/main" val="0"/>
              </a:ext>
            </a:extLst>
          </a:blip>
          <a:stretch>
            <a:fillRect/>
          </a:stretch>
        </p:blipFill>
        <p:spPr>
          <a:xfrm>
            <a:off x="1563547" y="2332732"/>
            <a:ext cx="4637428" cy="3242879"/>
          </a:xfrm>
        </p:spPr>
      </p:pic>
      <p:sp>
        <p:nvSpPr>
          <p:cNvPr id="6" name="Content Placeholder 5"/>
          <p:cNvSpPr>
            <a:spLocks noGrp="1"/>
          </p:cNvSpPr>
          <p:nvPr>
            <p:ph sz="quarter" idx="12"/>
          </p:nvPr>
        </p:nvSpPr>
        <p:spPr>
          <a:xfrm>
            <a:off x="6232162" y="1416206"/>
            <a:ext cx="3931920" cy="3757613"/>
          </a:xfrm>
        </p:spPr>
        <p:txBody>
          <a:bodyPr>
            <a:normAutofit fontScale="85000" lnSpcReduction="20000"/>
          </a:bodyPr>
          <a:lstStyle/>
          <a:p>
            <a:r>
              <a:rPr lang="en-US" dirty="0" smtClean="0"/>
              <a:t>Abstraction essential to Cloudmesh design</a:t>
            </a:r>
          </a:p>
          <a:p>
            <a:r>
              <a:rPr lang="en-US" dirty="0" smtClean="0"/>
              <a:t>Abstractions at different levels and interaction points</a:t>
            </a:r>
          </a:p>
          <a:p>
            <a:pPr lvl="1"/>
            <a:r>
              <a:rPr lang="en-US" dirty="0" smtClean="0"/>
              <a:t>IaaS</a:t>
            </a:r>
          </a:p>
          <a:p>
            <a:pPr lvl="1"/>
            <a:r>
              <a:rPr lang="en-US" dirty="0" smtClean="0"/>
              <a:t>Container</a:t>
            </a:r>
          </a:p>
          <a:p>
            <a:pPr lvl="1"/>
            <a:r>
              <a:rPr lang="en-US" dirty="0" smtClean="0"/>
              <a:t>HPC</a:t>
            </a:r>
          </a:p>
          <a:p>
            <a:pPr lvl="1"/>
            <a:r>
              <a:rPr lang="en-US" dirty="0" smtClean="0"/>
              <a:t>PaaS</a:t>
            </a:r>
          </a:p>
          <a:p>
            <a:r>
              <a:rPr lang="en-US" dirty="0" smtClean="0"/>
              <a:t>Virtual Cluster</a:t>
            </a:r>
          </a:p>
          <a:p>
            <a:r>
              <a:rPr lang="en-US" dirty="0" smtClean="0"/>
              <a:t>Integration with Providers</a:t>
            </a:r>
          </a:p>
          <a:p>
            <a:pPr lvl="1"/>
            <a:r>
              <a:rPr lang="en-US" dirty="0" smtClean="0"/>
              <a:t>IU OpenStack, NSF Chameleon cloud, NSF Comet, AWS, Azure, SLURM/XSEDE, </a:t>
            </a:r>
            <a:r>
              <a:rPr lang="mr-IN" dirty="0" smtClean="0"/>
              <a:t>…</a:t>
            </a:r>
            <a:endParaRPr lang="en-US" dirty="0" smtClean="0"/>
          </a:p>
          <a:p>
            <a:r>
              <a:rPr lang="en-US" dirty="0" smtClean="0"/>
              <a:t>Used by hundreds of users</a:t>
            </a:r>
          </a:p>
          <a:p>
            <a:endParaRPr lang="en-US" dirty="0"/>
          </a:p>
        </p:txBody>
      </p:sp>
    </p:spTree>
    <p:extLst>
      <p:ext uri="{BB962C8B-B14F-4D97-AF65-F5344CB8AC3E}">
        <p14:creationId xmlns:p14="http://schemas.microsoft.com/office/powerpoint/2010/main" val="1169462662"/>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Cloudmesh Layered Architecture</a:t>
            </a:r>
            <a:endParaRPr lang="en-US" dirty="0"/>
          </a:p>
        </p:txBody>
      </p:sp>
      <p:pic>
        <p:nvPicPr>
          <p:cNvPr id="5" name="Content Placeholder 4"/>
          <p:cNvPicPr>
            <a:picLocks noGrp="1" noChangeAspect="1"/>
          </p:cNvPicPr>
          <p:nvPr>
            <p:ph sz="quarter" idx="11"/>
          </p:nvPr>
        </p:nvPicPr>
        <p:blipFill>
          <a:blip r:embed="rId2">
            <a:extLst>
              <a:ext uri="{28A0092B-C50C-407E-A947-70E740481C1C}">
                <a14:useLocalDpi xmlns:a14="http://schemas.microsoft.com/office/drawing/2010/main" val="0"/>
              </a:ext>
            </a:extLst>
          </a:blip>
          <a:stretch>
            <a:fillRect/>
          </a:stretch>
        </p:blipFill>
        <p:spPr>
          <a:xfrm>
            <a:off x="1732328" y="1690666"/>
            <a:ext cx="4976990" cy="4428167"/>
          </a:xfrm>
        </p:spPr>
      </p:pic>
      <p:sp>
        <p:nvSpPr>
          <p:cNvPr id="6" name="Content Placeholder 5"/>
          <p:cNvSpPr>
            <a:spLocks noGrp="1"/>
          </p:cNvSpPr>
          <p:nvPr>
            <p:ph sz="quarter" idx="12"/>
          </p:nvPr>
        </p:nvSpPr>
        <p:spPr>
          <a:xfrm>
            <a:off x="6854283" y="1828801"/>
            <a:ext cx="3691054" cy="3958683"/>
          </a:xfrm>
        </p:spPr>
        <p:txBody>
          <a:bodyPr/>
          <a:lstStyle/>
          <a:p>
            <a:r>
              <a:rPr lang="en-US" dirty="0" smtClean="0"/>
              <a:t>Easy extensibility</a:t>
            </a:r>
          </a:p>
          <a:p>
            <a:r>
              <a:rPr lang="en-US" dirty="0" smtClean="0"/>
              <a:t>Developed with command shell in mind</a:t>
            </a:r>
          </a:p>
          <a:p>
            <a:r>
              <a:rPr lang="en-US" dirty="0" smtClean="0"/>
              <a:t>Developed with REST in mind</a:t>
            </a:r>
          </a:p>
          <a:p>
            <a:r>
              <a:rPr lang="en-US" dirty="0" smtClean="0"/>
              <a:t>Horizontal Integration</a:t>
            </a:r>
          </a:p>
          <a:p>
            <a:pPr lvl="1"/>
            <a:r>
              <a:rPr lang="en-US" dirty="0" smtClean="0"/>
              <a:t>Access </a:t>
            </a:r>
            <a:r>
              <a:rPr lang="mr-IN" dirty="0" smtClean="0"/>
              <a:t>–</a:t>
            </a:r>
            <a:r>
              <a:rPr lang="en-US" dirty="0" smtClean="0"/>
              <a:t> Data </a:t>
            </a:r>
            <a:r>
              <a:rPr lang="mr-IN" dirty="0" smtClean="0"/>
              <a:t>–</a:t>
            </a:r>
            <a:r>
              <a:rPr lang="en-US" dirty="0" smtClean="0"/>
              <a:t> Compute</a:t>
            </a:r>
          </a:p>
          <a:p>
            <a:r>
              <a:rPr lang="en-US" dirty="0" smtClean="0"/>
              <a:t>Vertical Integration</a:t>
            </a:r>
          </a:p>
          <a:p>
            <a:r>
              <a:rPr lang="en-US" dirty="0" smtClean="0"/>
              <a:t>`Security - Choreography</a:t>
            </a:r>
            <a:endParaRPr lang="en-US" dirty="0"/>
          </a:p>
          <a:p>
            <a:endParaRPr lang="en-US" dirty="0" smtClean="0"/>
          </a:p>
          <a:p>
            <a:endParaRPr lang="en-US" dirty="0" smtClean="0"/>
          </a:p>
        </p:txBody>
      </p:sp>
    </p:spTree>
    <p:extLst>
      <p:ext uri="{BB962C8B-B14F-4D97-AF65-F5344CB8AC3E}">
        <p14:creationId xmlns:p14="http://schemas.microsoft.com/office/powerpoint/2010/main" val="1880120281"/>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Cloudmesh Deployment </a:t>
            </a:r>
            <a:r>
              <a:rPr lang="en-US" dirty="0" smtClean="0"/>
              <a:t>Abstractions</a:t>
            </a:r>
            <a:endParaRPr lang="en-US" dirty="0"/>
          </a:p>
        </p:txBody>
      </p:sp>
      <p:pic>
        <p:nvPicPr>
          <p:cNvPr id="5" name="Content Placeholder 4"/>
          <p:cNvPicPr>
            <a:picLocks noGrp="1" noChangeAspect="1"/>
          </p:cNvPicPr>
          <p:nvPr>
            <p:ph sz="quarter" idx="11"/>
          </p:nvPr>
        </p:nvPicPr>
        <p:blipFill>
          <a:blip r:embed="rId2">
            <a:extLst>
              <a:ext uri="{28A0092B-C50C-407E-A947-70E740481C1C}">
                <a14:useLocalDpi xmlns:a14="http://schemas.microsoft.com/office/drawing/2010/main" val="0"/>
              </a:ext>
            </a:extLst>
          </a:blip>
          <a:stretch>
            <a:fillRect/>
          </a:stretch>
        </p:blipFill>
        <p:spPr>
          <a:xfrm>
            <a:off x="1313888" y="1672683"/>
            <a:ext cx="6048303" cy="4673688"/>
          </a:xfrm>
        </p:spPr>
      </p:pic>
      <p:sp>
        <p:nvSpPr>
          <p:cNvPr id="6" name="Content Placeholder 5"/>
          <p:cNvSpPr>
            <a:spLocks noGrp="1"/>
          </p:cNvSpPr>
          <p:nvPr>
            <p:ph sz="quarter" idx="12"/>
          </p:nvPr>
        </p:nvSpPr>
        <p:spPr/>
        <p:txBody>
          <a:bodyPr>
            <a:normAutofit lnSpcReduction="10000"/>
          </a:bodyPr>
          <a:lstStyle/>
          <a:p>
            <a:r>
              <a:rPr lang="en-US" dirty="0" smtClean="0"/>
              <a:t>Possible interaction with different DevOps frameworks </a:t>
            </a:r>
          </a:p>
          <a:p>
            <a:r>
              <a:rPr lang="en-US" dirty="0" smtClean="0"/>
              <a:t>Leveraging large DevOps community</a:t>
            </a:r>
          </a:p>
          <a:p>
            <a:endParaRPr lang="en-US" dirty="0" smtClean="0"/>
          </a:p>
          <a:p>
            <a:r>
              <a:rPr lang="en-US" dirty="0" smtClean="0"/>
              <a:t>Warning we found that there are many DevOps “templates” but not all of them are usable:</a:t>
            </a:r>
          </a:p>
          <a:p>
            <a:pPr lvl="1"/>
            <a:r>
              <a:rPr lang="en-US" dirty="0" smtClean="0"/>
              <a:t>lack generality</a:t>
            </a:r>
          </a:p>
          <a:p>
            <a:pPr lvl="1"/>
            <a:r>
              <a:rPr lang="en-US" dirty="0"/>
              <a:t>d</a:t>
            </a:r>
            <a:r>
              <a:rPr lang="en-US" dirty="0" smtClean="0"/>
              <a:t>o not work </a:t>
            </a:r>
          </a:p>
          <a:p>
            <a:pPr lvl="1"/>
            <a:r>
              <a:rPr lang="en-US" dirty="0"/>
              <a:t>t</a:t>
            </a:r>
            <a:r>
              <a:rPr lang="en-US" dirty="0" smtClean="0"/>
              <a:t>oo complex</a:t>
            </a:r>
          </a:p>
          <a:p>
            <a:pPr lvl="1"/>
            <a:r>
              <a:rPr lang="en-US" dirty="0"/>
              <a:t>n</a:t>
            </a:r>
            <a:r>
              <a:rPr lang="en-US" dirty="0" smtClean="0"/>
              <a:t>ot properly documented</a:t>
            </a:r>
            <a:endParaRPr lang="en-US" dirty="0"/>
          </a:p>
        </p:txBody>
      </p:sp>
    </p:spTree>
    <p:extLst>
      <p:ext uri="{BB962C8B-B14F-4D97-AF65-F5344CB8AC3E}">
        <p14:creationId xmlns:p14="http://schemas.microsoft.com/office/powerpoint/2010/main" val="1107180809"/>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80118" y="481713"/>
            <a:ext cx="8987883" cy="810846"/>
          </a:xfrm>
        </p:spPr>
        <p:txBody>
          <a:bodyPr>
            <a:normAutofit fontScale="90000"/>
          </a:bodyPr>
          <a:lstStyle/>
          <a:p>
            <a:r>
              <a:rPr lang="en-US" dirty="0" smtClean="0"/>
              <a:t>Continuous Improvement vs. Continuous Deployment via DevOps</a:t>
            </a:r>
            <a:endParaRPr lang="en-US" dirty="0"/>
          </a:p>
        </p:txBody>
      </p:sp>
      <p:pic>
        <p:nvPicPr>
          <p:cNvPr id="5" name="Content Placeholder 4"/>
          <p:cNvPicPr>
            <a:picLocks noGrp="1" noChangeAspect="1"/>
          </p:cNvPicPr>
          <p:nvPr>
            <p:ph sz="quarter" idx="11"/>
          </p:nvPr>
        </p:nvPicPr>
        <p:blipFill>
          <a:blip r:embed="rId2">
            <a:extLst>
              <a:ext uri="{28A0092B-C50C-407E-A947-70E740481C1C}">
                <a14:useLocalDpi xmlns:a14="http://schemas.microsoft.com/office/drawing/2010/main" val="0"/>
              </a:ext>
            </a:extLst>
          </a:blip>
          <a:stretch>
            <a:fillRect/>
          </a:stretch>
        </p:blipFill>
        <p:spPr>
          <a:xfrm>
            <a:off x="1140716" y="1538869"/>
            <a:ext cx="5527070" cy="4270917"/>
          </a:xfrm>
        </p:spPr>
      </p:pic>
      <p:sp>
        <p:nvSpPr>
          <p:cNvPr id="6" name="Content Placeholder 5"/>
          <p:cNvSpPr>
            <a:spLocks noGrp="1"/>
          </p:cNvSpPr>
          <p:nvPr>
            <p:ph sz="quarter" idx="12"/>
          </p:nvPr>
        </p:nvSpPr>
        <p:spPr/>
        <p:txBody>
          <a:bodyPr/>
          <a:lstStyle/>
          <a:p>
            <a:r>
              <a:rPr lang="en-US" dirty="0" smtClean="0"/>
              <a:t>DevOps is integrated</a:t>
            </a:r>
          </a:p>
          <a:p>
            <a:r>
              <a:rPr lang="en-US" dirty="0" smtClean="0"/>
              <a:t>Leads to improvement when not only targeting application but also deployment environment.</a:t>
            </a:r>
            <a:endParaRPr lang="en-US" dirty="0"/>
          </a:p>
        </p:txBody>
      </p:sp>
      <p:pic>
        <p:nvPicPr>
          <p:cNvPr id="7" name="Picture 6"/>
          <p:cNvPicPr>
            <a:picLocks noChangeAspect="1"/>
          </p:cNvPicPr>
          <p:nvPr/>
        </p:nvPicPr>
        <p:blipFill>
          <a:blip r:embed="rId3"/>
          <a:stretch>
            <a:fillRect/>
          </a:stretch>
        </p:blipFill>
        <p:spPr>
          <a:xfrm>
            <a:off x="8645514" y="4773613"/>
            <a:ext cx="1625600" cy="1625600"/>
          </a:xfrm>
          <a:prstGeom prst="rect">
            <a:avLst/>
          </a:prstGeom>
        </p:spPr>
      </p:pic>
      <p:sp>
        <p:nvSpPr>
          <p:cNvPr id="8" name="&quot;No&quot; Symbol 7"/>
          <p:cNvSpPr/>
          <p:nvPr/>
        </p:nvSpPr>
        <p:spPr>
          <a:xfrm>
            <a:off x="8603139" y="4700353"/>
            <a:ext cx="1759352" cy="1772119"/>
          </a:xfrm>
          <a:prstGeom prst="noSmoking">
            <a:avLst>
              <a:gd name="adj" fmla="val 10855"/>
            </a:avLst>
          </a:prstGeom>
          <a:solidFill>
            <a:srgbClr val="FF0000">
              <a:alpha val="44000"/>
            </a:srgbClr>
          </a:solidFill>
          <a:effectLst>
            <a:outerShdw blurRad="50800" dist="50800" dir="5400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442055608"/>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Cloudmesh Shell </a:t>
            </a:r>
            <a:r>
              <a:rPr lang="mr-IN" dirty="0" smtClean="0"/>
              <a:t>–</a:t>
            </a:r>
            <a:r>
              <a:rPr lang="en-US" dirty="0" smtClean="0"/>
              <a:t> Make Booting Simple</a:t>
            </a:r>
            <a:endParaRPr lang="en-US" dirty="0"/>
          </a:p>
        </p:txBody>
      </p:sp>
      <p:sp>
        <p:nvSpPr>
          <p:cNvPr id="3" name="Content Placeholder 2"/>
          <p:cNvSpPr>
            <a:spLocks noGrp="1"/>
          </p:cNvSpPr>
          <p:nvPr>
            <p:ph sz="quarter" idx="11"/>
          </p:nvPr>
        </p:nvSpPr>
        <p:spPr>
          <a:xfrm>
            <a:off x="1981199" y="1897049"/>
            <a:ext cx="3931936" cy="3906986"/>
          </a:xfrm>
          <a:ln>
            <a:solidFill>
              <a:schemeClr val="tx1"/>
            </a:solidFill>
          </a:ln>
        </p:spPr>
        <p:txBody>
          <a:bodyPr vert="horz" lIns="182880" tIns="182880" rIns="182880" bIns="182880" rtlCol="0">
            <a:normAutofit lnSpcReduction="10000"/>
          </a:bodyPr>
          <a:lstStyle/>
          <a:p>
            <a:pPr marL="0" indent="0">
              <a:buNone/>
            </a:pPr>
            <a:r>
              <a:rPr lang="en-US" dirty="0" smtClean="0"/>
              <a:t>$ </a:t>
            </a:r>
            <a:r>
              <a:rPr lang="en-US" dirty="0" err="1" smtClean="0"/>
              <a:t>emacs</a:t>
            </a:r>
            <a:r>
              <a:rPr lang="en-US" dirty="0" smtClean="0"/>
              <a:t> </a:t>
            </a:r>
            <a:r>
              <a:rPr lang="en-US" dirty="0" err="1" smtClean="0"/>
              <a:t>cloudmesh.yaml</a:t>
            </a:r>
            <a:endParaRPr lang="en-US" dirty="0" smtClean="0"/>
          </a:p>
          <a:p>
            <a:pPr marL="0" indent="0">
              <a:buNone/>
            </a:pPr>
            <a:r>
              <a:rPr lang="en-US" dirty="0" smtClean="0"/>
              <a:t>$ </a:t>
            </a:r>
            <a:r>
              <a:rPr lang="en-US" dirty="0" err="1" smtClean="0"/>
              <a:t>cms</a:t>
            </a:r>
            <a:r>
              <a:rPr lang="en-US" dirty="0" smtClean="0"/>
              <a:t> </a:t>
            </a:r>
            <a:r>
              <a:rPr lang="en-US" dirty="0"/>
              <a:t>default </a:t>
            </a:r>
            <a:r>
              <a:rPr lang="en-US" dirty="0" smtClean="0"/>
              <a:t>cloud=CLOUD</a:t>
            </a:r>
            <a:endParaRPr lang="en-US" dirty="0"/>
          </a:p>
          <a:p>
            <a:pPr marL="0" indent="0">
              <a:buNone/>
            </a:pPr>
            <a:r>
              <a:rPr lang="en-US" dirty="0"/>
              <a:t>$ </a:t>
            </a:r>
            <a:r>
              <a:rPr lang="en-US" dirty="0" err="1"/>
              <a:t>cms</a:t>
            </a:r>
            <a:r>
              <a:rPr lang="en-US" dirty="0"/>
              <a:t> default </a:t>
            </a:r>
            <a:r>
              <a:rPr lang="en-US" dirty="0" smtClean="0"/>
              <a:t>image=IMAGE</a:t>
            </a:r>
            <a:endParaRPr lang="en-US" dirty="0"/>
          </a:p>
          <a:p>
            <a:pPr marL="0" indent="0">
              <a:buNone/>
            </a:pPr>
            <a:r>
              <a:rPr lang="en-US" dirty="0"/>
              <a:t>$ </a:t>
            </a:r>
            <a:r>
              <a:rPr lang="en-US" dirty="0" err="1"/>
              <a:t>cmd</a:t>
            </a:r>
            <a:r>
              <a:rPr lang="en-US" dirty="0"/>
              <a:t> default </a:t>
            </a:r>
            <a:r>
              <a:rPr lang="en-US" dirty="0" smtClean="0"/>
              <a:t>flavor=FLAVOR</a:t>
            </a:r>
            <a:endParaRPr lang="en-US" dirty="0"/>
          </a:p>
          <a:p>
            <a:pPr marL="0" indent="0">
              <a:buNone/>
            </a:pPr>
            <a:r>
              <a:rPr lang="en-US" dirty="0"/>
              <a:t>$ </a:t>
            </a:r>
            <a:r>
              <a:rPr lang="en-US" dirty="0" err="1"/>
              <a:t>cms</a:t>
            </a:r>
            <a:r>
              <a:rPr lang="en-US" dirty="0"/>
              <a:t> </a:t>
            </a:r>
            <a:r>
              <a:rPr lang="en-US" dirty="0" err="1"/>
              <a:t>vm</a:t>
            </a:r>
            <a:r>
              <a:rPr lang="en-US" dirty="0"/>
              <a:t> </a:t>
            </a:r>
            <a:r>
              <a:rPr lang="en-US" dirty="0" smtClean="0"/>
              <a:t>boot</a:t>
            </a:r>
          </a:p>
          <a:p>
            <a:pPr marL="0" indent="0">
              <a:buNone/>
            </a:pPr>
            <a:endParaRPr lang="en-US" dirty="0" smtClean="0"/>
          </a:p>
          <a:p>
            <a:pPr marL="0" indent="0">
              <a:buNone/>
            </a:pPr>
            <a:r>
              <a:rPr lang="en-US" dirty="0" smtClean="0"/>
              <a:t>$ </a:t>
            </a:r>
            <a:r>
              <a:rPr lang="en-US" dirty="0" err="1"/>
              <a:t>cms</a:t>
            </a:r>
            <a:r>
              <a:rPr lang="en-US" dirty="0"/>
              <a:t> </a:t>
            </a:r>
            <a:r>
              <a:rPr lang="en-US" dirty="0" err="1"/>
              <a:t>vm</a:t>
            </a:r>
            <a:r>
              <a:rPr lang="en-US" dirty="0"/>
              <a:t> </a:t>
            </a:r>
            <a:r>
              <a:rPr lang="en-US" dirty="0" smtClean="0"/>
              <a:t>login</a:t>
            </a:r>
            <a:endParaRPr lang="en-US" dirty="0"/>
          </a:p>
          <a:p>
            <a:pPr marL="0" indent="0">
              <a:buNone/>
            </a:pPr>
            <a:endParaRPr lang="en-US" dirty="0" smtClean="0"/>
          </a:p>
          <a:p>
            <a:pPr marL="0" indent="0">
              <a:buNone/>
            </a:pPr>
            <a:r>
              <a:rPr lang="en-US" dirty="0" smtClean="0"/>
              <a:t>$ </a:t>
            </a:r>
            <a:r>
              <a:rPr lang="en-US" dirty="0" err="1"/>
              <a:t>cms</a:t>
            </a:r>
            <a:r>
              <a:rPr lang="en-US" dirty="0"/>
              <a:t> </a:t>
            </a:r>
            <a:r>
              <a:rPr lang="en-US" dirty="0" err="1"/>
              <a:t>vm</a:t>
            </a:r>
            <a:r>
              <a:rPr lang="en-US" dirty="0"/>
              <a:t> </a:t>
            </a:r>
            <a:r>
              <a:rPr lang="en-US" dirty="0" smtClean="0"/>
              <a:t>delete</a:t>
            </a:r>
            <a:endParaRPr lang="en-US" dirty="0"/>
          </a:p>
        </p:txBody>
      </p:sp>
      <p:graphicFrame>
        <p:nvGraphicFramePr>
          <p:cNvPr id="6" name="Content Placeholder 5"/>
          <p:cNvGraphicFramePr>
            <a:graphicFrameLocks noGrp="1"/>
          </p:cNvGraphicFramePr>
          <p:nvPr>
            <p:ph sz="quarter" idx="12"/>
            <p:extLst/>
          </p:nvPr>
        </p:nvGraphicFramePr>
        <p:xfrm>
          <a:off x="6278641" y="2085279"/>
          <a:ext cx="3932237" cy="37576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 name="Picture 7"/>
          <p:cNvPicPr>
            <a:picLocks noChangeAspect="1"/>
          </p:cNvPicPr>
          <p:nvPr/>
        </p:nvPicPr>
        <p:blipFill rotWithShape="1">
          <a:blip r:embed="rId8">
            <a:extLst>
              <a:ext uri="{28A0092B-C50C-407E-A947-70E740481C1C}">
                <a14:useLocalDpi xmlns:a14="http://schemas.microsoft.com/office/drawing/2010/main" val="0"/>
              </a:ext>
            </a:extLst>
          </a:blip>
          <a:srcRect t="19173" r="26981" b="13852"/>
          <a:stretch/>
        </p:blipFill>
        <p:spPr>
          <a:xfrm>
            <a:off x="1981199" y="1639229"/>
            <a:ext cx="3931936" cy="257820"/>
          </a:xfrm>
          <a:prstGeom prst="rect">
            <a:avLst/>
          </a:prstGeom>
          <a:ln>
            <a:solidFill>
              <a:schemeClr val="tx1"/>
            </a:solidFill>
          </a:ln>
        </p:spPr>
      </p:pic>
      <p:sp>
        <p:nvSpPr>
          <p:cNvPr id="12" name="Can 11"/>
          <p:cNvSpPr/>
          <p:nvPr/>
        </p:nvSpPr>
        <p:spPr>
          <a:xfrm>
            <a:off x="9608635" y="2185640"/>
            <a:ext cx="374019" cy="334537"/>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an 12"/>
          <p:cNvSpPr/>
          <p:nvPr/>
        </p:nvSpPr>
        <p:spPr>
          <a:xfrm>
            <a:off x="9608635" y="2935428"/>
            <a:ext cx="374019" cy="334538"/>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9708995" y="3668752"/>
            <a:ext cx="273658" cy="29533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p:cNvSpPr/>
          <p:nvPr/>
        </p:nvSpPr>
        <p:spPr>
          <a:xfrm>
            <a:off x="9608635" y="4408762"/>
            <a:ext cx="374019" cy="2524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9597483" y="4951143"/>
            <a:ext cx="343364" cy="369332"/>
          </a:xfrm>
          <a:prstGeom prst="rect">
            <a:avLst/>
          </a:prstGeom>
          <a:noFill/>
        </p:spPr>
        <p:txBody>
          <a:bodyPr wrap="none" rtlCol="0">
            <a:spAutoFit/>
          </a:bodyPr>
          <a:lstStyle/>
          <a:p>
            <a:r>
              <a:rPr lang="mr-IN" dirty="0"/>
              <a:t>…</a:t>
            </a:r>
            <a:endParaRPr lang="en-US" dirty="0"/>
          </a:p>
        </p:txBody>
      </p:sp>
    </p:spTree>
    <p:extLst>
      <p:ext uri="{BB962C8B-B14F-4D97-AF65-F5344CB8AC3E}">
        <p14:creationId xmlns:p14="http://schemas.microsoft.com/office/powerpoint/2010/main" val="366534860"/>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Cloudmesh Shell </a:t>
            </a:r>
            <a:r>
              <a:rPr lang="mr-IN" dirty="0" smtClean="0"/>
              <a:t>–</a:t>
            </a:r>
            <a:r>
              <a:rPr lang="en-US" dirty="0" smtClean="0"/>
              <a:t> Manage Hybrid Clouds</a:t>
            </a:r>
            <a:endParaRPr lang="en-US" dirty="0"/>
          </a:p>
        </p:txBody>
      </p:sp>
      <p:sp>
        <p:nvSpPr>
          <p:cNvPr id="3" name="Content Placeholder 2"/>
          <p:cNvSpPr>
            <a:spLocks noGrp="1"/>
          </p:cNvSpPr>
          <p:nvPr>
            <p:ph sz="quarter" idx="11"/>
          </p:nvPr>
        </p:nvSpPr>
        <p:spPr>
          <a:xfrm>
            <a:off x="1802781" y="1897049"/>
            <a:ext cx="4304371" cy="3906986"/>
          </a:xfrm>
          <a:ln>
            <a:solidFill>
              <a:schemeClr val="tx1"/>
            </a:solidFill>
          </a:ln>
        </p:spPr>
        <p:txBody>
          <a:bodyPr vert="horz" lIns="182880" tIns="182880" rIns="182880" bIns="182880" rtlCol="0">
            <a:normAutofit/>
          </a:bodyPr>
          <a:lstStyle/>
          <a:p>
            <a:pPr marL="0" indent="0">
              <a:buNone/>
            </a:pPr>
            <a:r>
              <a:rPr lang="en-US" dirty="0"/>
              <a:t>$ </a:t>
            </a:r>
            <a:r>
              <a:rPr lang="en-US" dirty="0" err="1"/>
              <a:t>cms</a:t>
            </a:r>
            <a:r>
              <a:rPr lang="en-US" dirty="0"/>
              <a:t> </a:t>
            </a:r>
            <a:r>
              <a:rPr lang="en-US" dirty="0" err="1"/>
              <a:t>aws</a:t>
            </a:r>
            <a:r>
              <a:rPr lang="en-US" dirty="0"/>
              <a:t> boot </a:t>
            </a:r>
            <a:endParaRPr lang="en-US" dirty="0" smtClean="0"/>
          </a:p>
          <a:p>
            <a:pPr marL="0" indent="0">
              <a:buNone/>
            </a:pPr>
            <a:r>
              <a:rPr lang="en-US" dirty="0"/>
              <a:t>$ </a:t>
            </a:r>
            <a:r>
              <a:rPr lang="en-US" dirty="0" err="1" smtClean="0"/>
              <a:t>cms</a:t>
            </a:r>
            <a:r>
              <a:rPr lang="en-US" dirty="0" smtClean="0"/>
              <a:t> </a:t>
            </a:r>
            <a:r>
              <a:rPr lang="en-US" dirty="0" err="1"/>
              <a:t>vm</a:t>
            </a:r>
            <a:r>
              <a:rPr lang="en-US" dirty="0"/>
              <a:t> boot</a:t>
            </a:r>
          </a:p>
          <a:p>
            <a:pPr marL="0" indent="0">
              <a:buNone/>
            </a:pPr>
            <a:endParaRPr lang="en-US" dirty="0"/>
          </a:p>
          <a:p>
            <a:pPr marL="0" indent="0">
              <a:buNone/>
            </a:pPr>
            <a:r>
              <a:rPr lang="en-US" dirty="0"/>
              <a:t>$ </a:t>
            </a:r>
            <a:r>
              <a:rPr lang="en-US" dirty="0" err="1" smtClean="0"/>
              <a:t>cms</a:t>
            </a:r>
            <a:r>
              <a:rPr lang="en-US" dirty="0" smtClean="0"/>
              <a:t> default cloud=chameleon</a:t>
            </a:r>
            <a:endParaRPr lang="en-US" dirty="0"/>
          </a:p>
          <a:p>
            <a:pPr marL="0" indent="0">
              <a:buNone/>
            </a:pPr>
            <a:r>
              <a:rPr lang="en-US" dirty="0"/>
              <a:t>$ </a:t>
            </a:r>
            <a:r>
              <a:rPr lang="en-US" dirty="0" err="1" smtClean="0"/>
              <a:t>cms</a:t>
            </a:r>
            <a:r>
              <a:rPr lang="en-US" dirty="0" smtClean="0"/>
              <a:t> </a:t>
            </a:r>
            <a:r>
              <a:rPr lang="en-US" dirty="0" err="1" smtClean="0"/>
              <a:t>vm</a:t>
            </a:r>
            <a:r>
              <a:rPr lang="en-US" dirty="0" smtClean="0"/>
              <a:t> boot</a:t>
            </a:r>
          </a:p>
          <a:p>
            <a:pPr marL="0" indent="0">
              <a:buNone/>
            </a:pPr>
            <a:endParaRPr lang="en-US" dirty="0"/>
          </a:p>
          <a:p>
            <a:pPr marL="0" indent="0">
              <a:buNone/>
            </a:pPr>
            <a:r>
              <a:rPr lang="en-US" dirty="0"/>
              <a:t>$ </a:t>
            </a:r>
            <a:r>
              <a:rPr lang="en-US" dirty="0" err="1" smtClean="0"/>
              <a:t>cms</a:t>
            </a:r>
            <a:r>
              <a:rPr lang="en-US" dirty="0" smtClean="0"/>
              <a:t> </a:t>
            </a:r>
            <a:r>
              <a:rPr lang="en-US" dirty="0"/>
              <a:t>default </a:t>
            </a:r>
            <a:r>
              <a:rPr lang="en-US" dirty="0" smtClean="0"/>
              <a:t>cloud=</a:t>
            </a:r>
            <a:r>
              <a:rPr lang="en-US" dirty="0" err="1" smtClean="0"/>
              <a:t>IUCloud</a:t>
            </a:r>
            <a:endParaRPr lang="en-US" dirty="0"/>
          </a:p>
          <a:p>
            <a:pPr marL="0" indent="0">
              <a:buNone/>
            </a:pPr>
            <a:r>
              <a:rPr lang="en-US" dirty="0"/>
              <a:t>$ </a:t>
            </a:r>
            <a:r>
              <a:rPr lang="en-US" dirty="0" err="1" smtClean="0"/>
              <a:t>cms</a:t>
            </a:r>
            <a:r>
              <a:rPr lang="en-US" dirty="0" smtClean="0"/>
              <a:t> </a:t>
            </a:r>
            <a:r>
              <a:rPr lang="en-US" dirty="0" err="1"/>
              <a:t>vm</a:t>
            </a:r>
            <a:r>
              <a:rPr lang="en-US" dirty="0"/>
              <a:t> boot</a:t>
            </a:r>
          </a:p>
          <a:p>
            <a:pPr marL="0" indent="0">
              <a:buNone/>
            </a:pPr>
            <a:endParaRPr lang="en-US" dirty="0" smtClean="0"/>
          </a:p>
        </p:txBody>
      </p:sp>
      <p:graphicFrame>
        <p:nvGraphicFramePr>
          <p:cNvPr id="6" name="Content Placeholder 5"/>
          <p:cNvGraphicFramePr>
            <a:graphicFrameLocks noGrp="1"/>
          </p:cNvGraphicFramePr>
          <p:nvPr>
            <p:ph sz="quarter" idx="12"/>
            <p:extLst/>
          </p:nvPr>
        </p:nvGraphicFramePr>
        <p:xfrm>
          <a:off x="6256792" y="1940659"/>
          <a:ext cx="3932237" cy="37576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 name="Picture 7"/>
          <p:cNvPicPr>
            <a:picLocks noChangeAspect="1"/>
          </p:cNvPicPr>
          <p:nvPr/>
        </p:nvPicPr>
        <p:blipFill rotWithShape="1">
          <a:blip r:embed="rId8">
            <a:extLst>
              <a:ext uri="{28A0092B-C50C-407E-A947-70E740481C1C}">
                <a14:useLocalDpi xmlns:a14="http://schemas.microsoft.com/office/drawing/2010/main" val="0"/>
              </a:ext>
            </a:extLst>
          </a:blip>
          <a:srcRect l="-1" t="19173" r="20065" b="13851"/>
          <a:stretch/>
        </p:blipFill>
        <p:spPr>
          <a:xfrm>
            <a:off x="1802779" y="1639229"/>
            <a:ext cx="4304372" cy="257820"/>
          </a:xfrm>
          <a:prstGeom prst="rect">
            <a:avLst/>
          </a:prstGeom>
          <a:ln>
            <a:solidFill>
              <a:schemeClr val="tx1"/>
            </a:solidFill>
          </a:ln>
        </p:spPr>
      </p:pic>
      <p:sp>
        <p:nvSpPr>
          <p:cNvPr id="14" name="Oval 13"/>
          <p:cNvSpPr/>
          <p:nvPr/>
        </p:nvSpPr>
        <p:spPr>
          <a:xfrm>
            <a:off x="9865109" y="3668752"/>
            <a:ext cx="273658" cy="29533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9865109" y="2211677"/>
            <a:ext cx="273658" cy="29533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9871135" y="5086623"/>
            <a:ext cx="273658" cy="29533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35878092"/>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Cloudmesh Shell </a:t>
            </a:r>
            <a:r>
              <a:rPr lang="mr-IN" dirty="0" smtClean="0"/>
              <a:t>–</a:t>
            </a:r>
            <a:r>
              <a:rPr lang="en-US" dirty="0" smtClean="0"/>
              <a:t> Create a Hadoop Cluster</a:t>
            </a:r>
            <a:endParaRPr lang="en-US" dirty="0"/>
          </a:p>
        </p:txBody>
      </p:sp>
      <p:sp>
        <p:nvSpPr>
          <p:cNvPr id="3" name="Content Placeholder 2"/>
          <p:cNvSpPr>
            <a:spLocks noGrp="1"/>
          </p:cNvSpPr>
          <p:nvPr>
            <p:ph sz="quarter" idx="11"/>
          </p:nvPr>
        </p:nvSpPr>
        <p:spPr>
          <a:xfrm>
            <a:off x="1802781" y="1897049"/>
            <a:ext cx="4110355" cy="3906986"/>
          </a:xfrm>
          <a:ln>
            <a:solidFill>
              <a:schemeClr val="tx1"/>
            </a:solidFill>
          </a:ln>
        </p:spPr>
        <p:txBody>
          <a:bodyPr vert="horz" lIns="182880" tIns="182880" rIns="182880" bIns="182880" rtlCol="0">
            <a:normAutofit/>
          </a:bodyPr>
          <a:lstStyle/>
          <a:p>
            <a:pPr marL="0" indent="0">
              <a:buNone/>
            </a:pPr>
            <a:r>
              <a:rPr lang="en-US" dirty="0" smtClean="0"/>
              <a:t>$ </a:t>
            </a:r>
            <a:r>
              <a:rPr lang="en-US" dirty="0" err="1" smtClean="0"/>
              <a:t>cms</a:t>
            </a:r>
            <a:r>
              <a:rPr lang="en-US" dirty="0" smtClean="0"/>
              <a:t> </a:t>
            </a:r>
            <a:r>
              <a:rPr lang="en-US" dirty="0"/>
              <a:t>default </a:t>
            </a:r>
            <a:r>
              <a:rPr lang="en-US" dirty="0" smtClean="0"/>
              <a:t>cloud=chameleon</a:t>
            </a:r>
          </a:p>
          <a:p>
            <a:pPr marL="0" indent="0">
              <a:buNone/>
            </a:pPr>
            <a:r>
              <a:rPr lang="en-US" dirty="0" smtClean="0"/>
              <a:t>$ </a:t>
            </a:r>
            <a:r>
              <a:rPr lang="en-US" dirty="0" err="1" smtClean="0"/>
              <a:t>cms</a:t>
            </a:r>
            <a:r>
              <a:rPr lang="en-US" dirty="0" smtClean="0"/>
              <a:t> </a:t>
            </a:r>
            <a:r>
              <a:rPr lang="en-US" dirty="0"/>
              <a:t>cluster define </a:t>
            </a:r>
            <a:r>
              <a:rPr lang="en-US" dirty="0" smtClean="0"/>
              <a:t>- -count=10 </a:t>
            </a:r>
          </a:p>
          <a:p>
            <a:pPr marL="0" indent="0">
              <a:buNone/>
            </a:pPr>
            <a:r>
              <a:rPr lang="en-US" dirty="0"/>
              <a:t> </a:t>
            </a:r>
            <a:r>
              <a:rPr lang="en-US" dirty="0" smtClean="0"/>
              <a:t>         - -flavor=m1.large</a:t>
            </a:r>
          </a:p>
          <a:p>
            <a:pPr marL="0" indent="0">
              <a:buNone/>
            </a:pPr>
            <a:r>
              <a:rPr lang="en-US" dirty="0" smtClean="0"/>
              <a:t>$ </a:t>
            </a:r>
            <a:r>
              <a:rPr lang="en-US" dirty="0" err="1" smtClean="0"/>
              <a:t>cms</a:t>
            </a:r>
            <a:r>
              <a:rPr lang="en-US" dirty="0" smtClean="0"/>
              <a:t> </a:t>
            </a:r>
            <a:r>
              <a:rPr lang="en-US" dirty="0" err="1"/>
              <a:t>hadoop</a:t>
            </a:r>
            <a:r>
              <a:rPr lang="en-US" dirty="0"/>
              <a:t> define </a:t>
            </a:r>
            <a:r>
              <a:rPr lang="en-US" dirty="0" smtClean="0"/>
              <a:t>spark</a:t>
            </a:r>
          </a:p>
          <a:p>
            <a:pPr marL="0" indent="0">
              <a:buNone/>
            </a:pPr>
            <a:endParaRPr lang="en-US" dirty="0"/>
          </a:p>
          <a:p>
            <a:pPr marL="0" indent="0">
              <a:buNone/>
            </a:pPr>
            <a:r>
              <a:rPr lang="en-US" dirty="0" smtClean="0"/>
              <a:t>$ </a:t>
            </a:r>
            <a:r>
              <a:rPr lang="en-US" dirty="0" err="1" smtClean="0"/>
              <a:t>cms</a:t>
            </a:r>
            <a:r>
              <a:rPr lang="en-US" dirty="0" smtClean="0"/>
              <a:t> </a:t>
            </a:r>
            <a:r>
              <a:rPr lang="en-US" dirty="0" err="1"/>
              <a:t>hadoop</a:t>
            </a:r>
            <a:r>
              <a:rPr lang="en-US" dirty="0"/>
              <a:t>  </a:t>
            </a:r>
            <a:r>
              <a:rPr lang="en-US" dirty="0" smtClean="0"/>
              <a:t>sync </a:t>
            </a:r>
            <a:r>
              <a:rPr lang="en-US" dirty="0"/>
              <a:t># ~30 sec</a:t>
            </a:r>
          </a:p>
          <a:p>
            <a:pPr marL="0" indent="0">
              <a:buNone/>
            </a:pPr>
            <a:endParaRPr lang="en-US" dirty="0" smtClean="0"/>
          </a:p>
          <a:p>
            <a:pPr marL="0" indent="0">
              <a:buNone/>
            </a:pPr>
            <a:r>
              <a:rPr lang="en-US" dirty="0" smtClean="0"/>
              <a:t>$ </a:t>
            </a:r>
            <a:r>
              <a:rPr lang="en-US" dirty="0" err="1" smtClean="0"/>
              <a:t>cms</a:t>
            </a:r>
            <a:r>
              <a:rPr lang="en-US" dirty="0" smtClean="0"/>
              <a:t> </a:t>
            </a:r>
            <a:r>
              <a:rPr lang="en-US" dirty="0" err="1"/>
              <a:t>hadoop</a:t>
            </a:r>
            <a:r>
              <a:rPr lang="en-US" dirty="0"/>
              <a:t> deploy # ~ 7 min</a:t>
            </a:r>
          </a:p>
          <a:p>
            <a:pPr marL="0" indent="0">
              <a:buNone/>
            </a:pPr>
            <a:endParaRPr lang="en-US" dirty="0" smtClean="0"/>
          </a:p>
        </p:txBody>
      </p:sp>
      <p:graphicFrame>
        <p:nvGraphicFramePr>
          <p:cNvPr id="6" name="Content Placeholder 5"/>
          <p:cNvGraphicFramePr>
            <a:graphicFrameLocks noGrp="1"/>
          </p:cNvGraphicFramePr>
          <p:nvPr>
            <p:ph sz="quarter" idx="12"/>
            <p:extLst/>
          </p:nvPr>
        </p:nvGraphicFramePr>
        <p:xfrm>
          <a:off x="6279094" y="1784542"/>
          <a:ext cx="3932237" cy="37576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 name="Picture 7"/>
          <p:cNvPicPr>
            <a:picLocks noChangeAspect="1"/>
          </p:cNvPicPr>
          <p:nvPr/>
        </p:nvPicPr>
        <p:blipFill rotWithShape="1">
          <a:blip r:embed="rId8">
            <a:extLst>
              <a:ext uri="{28A0092B-C50C-407E-A947-70E740481C1C}">
                <a14:useLocalDpi xmlns:a14="http://schemas.microsoft.com/office/drawing/2010/main" val="0"/>
              </a:ext>
            </a:extLst>
          </a:blip>
          <a:srcRect l="-1" t="19173" r="23668" b="13851"/>
          <a:stretch/>
        </p:blipFill>
        <p:spPr>
          <a:xfrm>
            <a:off x="1802780" y="1639229"/>
            <a:ext cx="4110355" cy="257820"/>
          </a:xfrm>
          <a:prstGeom prst="rect">
            <a:avLst/>
          </a:prstGeom>
          <a:ln>
            <a:solidFill>
              <a:schemeClr val="tx1"/>
            </a:solidFill>
          </a:ln>
        </p:spPr>
      </p:pic>
    </p:spTree>
    <p:extLst>
      <p:ext uri="{BB962C8B-B14F-4D97-AF65-F5344CB8AC3E}">
        <p14:creationId xmlns:p14="http://schemas.microsoft.com/office/powerpoint/2010/main" val="1918869013"/>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Cloudmesh Shell </a:t>
            </a:r>
            <a:r>
              <a:rPr lang="mr-IN" dirty="0" smtClean="0"/>
              <a:t>–</a:t>
            </a:r>
            <a:r>
              <a:rPr lang="en-US" dirty="0" smtClean="0"/>
              <a:t> Create a Hadoop Cluster</a:t>
            </a:r>
            <a:endParaRPr lang="en-US" dirty="0"/>
          </a:p>
        </p:txBody>
      </p:sp>
      <p:sp>
        <p:nvSpPr>
          <p:cNvPr id="3" name="Content Placeholder 2"/>
          <p:cNvSpPr>
            <a:spLocks noGrp="1"/>
          </p:cNvSpPr>
          <p:nvPr>
            <p:ph sz="quarter" idx="11"/>
          </p:nvPr>
        </p:nvSpPr>
        <p:spPr>
          <a:xfrm>
            <a:off x="1802780" y="1897049"/>
            <a:ext cx="4293220" cy="3906986"/>
          </a:xfrm>
          <a:ln>
            <a:solidFill>
              <a:schemeClr val="tx1"/>
            </a:solidFill>
          </a:ln>
        </p:spPr>
        <p:txBody>
          <a:bodyPr vert="horz" lIns="182880" tIns="182880" rIns="182880" bIns="182880" rtlCol="0">
            <a:normAutofit/>
          </a:bodyPr>
          <a:lstStyle/>
          <a:p>
            <a:pPr marL="0" indent="0">
              <a:buNone/>
            </a:pPr>
            <a:r>
              <a:rPr lang="en-US" dirty="0" smtClean="0"/>
              <a:t>$ </a:t>
            </a:r>
            <a:r>
              <a:rPr lang="en-US" dirty="0" err="1" smtClean="0"/>
              <a:t>cms</a:t>
            </a:r>
            <a:r>
              <a:rPr lang="en-US" dirty="0" smtClean="0"/>
              <a:t> </a:t>
            </a:r>
            <a:r>
              <a:rPr lang="en-US" dirty="0"/>
              <a:t>default </a:t>
            </a:r>
            <a:r>
              <a:rPr lang="en-US" dirty="0" smtClean="0"/>
              <a:t>cloud=</a:t>
            </a:r>
            <a:r>
              <a:rPr lang="en-US" dirty="0" err="1" smtClean="0"/>
              <a:t>IUCloud</a:t>
            </a:r>
            <a:endParaRPr lang="en-US" dirty="0" smtClean="0"/>
          </a:p>
          <a:p>
            <a:pPr marL="0" indent="0">
              <a:buNone/>
            </a:pPr>
            <a:r>
              <a:rPr lang="en-US" dirty="0"/>
              <a:t>$ </a:t>
            </a:r>
            <a:r>
              <a:rPr lang="en-US" dirty="0" err="1" smtClean="0"/>
              <a:t>cms</a:t>
            </a:r>
            <a:r>
              <a:rPr lang="en-US" dirty="0" smtClean="0"/>
              <a:t> </a:t>
            </a:r>
            <a:r>
              <a:rPr lang="en-US" dirty="0"/>
              <a:t>cluster define - -count=10 </a:t>
            </a:r>
          </a:p>
          <a:p>
            <a:pPr marL="0" indent="0">
              <a:buNone/>
            </a:pPr>
            <a:r>
              <a:rPr lang="en-US" dirty="0"/>
              <a:t>          - -flavor=m1.large</a:t>
            </a:r>
          </a:p>
          <a:p>
            <a:pPr marL="0" indent="0">
              <a:buNone/>
            </a:pPr>
            <a:endParaRPr lang="en-US" dirty="0" smtClean="0"/>
          </a:p>
          <a:p>
            <a:pPr marL="0" indent="0">
              <a:buNone/>
            </a:pPr>
            <a:endParaRPr lang="en-US" dirty="0" smtClean="0"/>
          </a:p>
          <a:p>
            <a:pPr marL="0" indent="0">
              <a:buNone/>
            </a:pPr>
            <a:r>
              <a:rPr lang="en-US" dirty="0" smtClean="0"/>
              <a:t>$ </a:t>
            </a:r>
            <a:r>
              <a:rPr lang="en-US" dirty="0" err="1" smtClean="0"/>
              <a:t>cms</a:t>
            </a:r>
            <a:r>
              <a:rPr lang="en-US" dirty="0" smtClean="0"/>
              <a:t> </a:t>
            </a:r>
            <a:r>
              <a:rPr lang="en-US" dirty="0" err="1"/>
              <a:t>nist</a:t>
            </a:r>
            <a:r>
              <a:rPr lang="en-US" dirty="0"/>
              <a:t> fingerprint  # ~ 30 min</a:t>
            </a:r>
          </a:p>
          <a:p>
            <a:pPr marL="0" indent="0">
              <a:buNone/>
            </a:pPr>
            <a:endParaRPr lang="en-US" dirty="0" smtClean="0"/>
          </a:p>
        </p:txBody>
      </p:sp>
      <p:graphicFrame>
        <p:nvGraphicFramePr>
          <p:cNvPr id="6" name="Content Placeholder 5"/>
          <p:cNvGraphicFramePr>
            <a:graphicFrameLocks noGrp="1"/>
          </p:cNvGraphicFramePr>
          <p:nvPr>
            <p:ph sz="quarter" idx="12"/>
            <p:extLst/>
          </p:nvPr>
        </p:nvGraphicFramePr>
        <p:xfrm>
          <a:off x="6279094" y="1784542"/>
          <a:ext cx="3932237" cy="37576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 name="Picture 7"/>
          <p:cNvPicPr>
            <a:picLocks noChangeAspect="1"/>
          </p:cNvPicPr>
          <p:nvPr/>
        </p:nvPicPr>
        <p:blipFill rotWithShape="1">
          <a:blip r:embed="rId8">
            <a:extLst>
              <a:ext uri="{28A0092B-C50C-407E-A947-70E740481C1C}">
                <a14:useLocalDpi xmlns:a14="http://schemas.microsoft.com/office/drawing/2010/main" val="0"/>
              </a:ext>
            </a:extLst>
          </a:blip>
          <a:srcRect t="19173" r="20271" b="13851"/>
          <a:stretch/>
        </p:blipFill>
        <p:spPr>
          <a:xfrm>
            <a:off x="1802780" y="1639229"/>
            <a:ext cx="4293221" cy="257820"/>
          </a:xfrm>
          <a:prstGeom prst="rect">
            <a:avLst/>
          </a:prstGeom>
          <a:ln>
            <a:solidFill>
              <a:schemeClr val="tx1"/>
            </a:solidFill>
          </a:ln>
        </p:spPr>
      </p:pic>
      <p:sp>
        <p:nvSpPr>
          <p:cNvPr id="5" name="TextBox 4"/>
          <p:cNvSpPr txBox="1"/>
          <p:nvPr/>
        </p:nvSpPr>
        <p:spPr>
          <a:xfrm>
            <a:off x="2282284" y="5915812"/>
            <a:ext cx="6768841" cy="461665"/>
          </a:xfrm>
          <a:prstGeom prst="rect">
            <a:avLst/>
          </a:prstGeom>
          <a:noFill/>
        </p:spPr>
        <p:txBody>
          <a:bodyPr wrap="none" rtlCol="0">
            <a:spAutoFit/>
          </a:bodyPr>
          <a:lstStyle/>
          <a:p>
            <a:r>
              <a:rPr lang="en-US" sz="1200" dirty="0"/>
              <a:t>Additional resources: </a:t>
            </a:r>
          </a:p>
          <a:p>
            <a:r>
              <a:rPr lang="en-US" sz="1200" dirty="0">
                <a:hlinkClick r:id="rId9"/>
              </a:rPr>
              <a:t>https://github.com/cloudmesh/classes/blob/master/docs/source/notebooks/fingerprint_matching.ipynb</a:t>
            </a:r>
            <a:r>
              <a:rPr lang="en-US" sz="1200" dirty="0"/>
              <a:t> </a:t>
            </a:r>
          </a:p>
        </p:txBody>
      </p:sp>
      <p:pic>
        <p:nvPicPr>
          <p:cNvPr id="7" name="Picture 6"/>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300112" y="4758100"/>
            <a:ext cx="1863970" cy="1186163"/>
          </a:xfrm>
          <a:prstGeom prst="rect">
            <a:avLst/>
          </a:prstGeom>
        </p:spPr>
      </p:pic>
      <p:pic>
        <p:nvPicPr>
          <p:cNvPr id="9" name="Picture 8"/>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035303" y="4892912"/>
            <a:ext cx="1209908" cy="566864"/>
          </a:xfrm>
          <a:prstGeom prst="rect">
            <a:avLst/>
          </a:prstGeom>
        </p:spPr>
      </p:pic>
      <p:sp>
        <p:nvSpPr>
          <p:cNvPr id="10" name="Can 9"/>
          <p:cNvSpPr/>
          <p:nvPr/>
        </p:nvSpPr>
        <p:spPr>
          <a:xfrm>
            <a:off x="7298510" y="5322675"/>
            <a:ext cx="635645" cy="380206"/>
          </a:xfrm>
          <a:prstGeom prst="can">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11" name="Right Arrow 10"/>
          <p:cNvSpPr/>
          <p:nvPr/>
        </p:nvSpPr>
        <p:spPr>
          <a:xfrm>
            <a:off x="8020155" y="5319905"/>
            <a:ext cx="591014" cy="317255"/>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517155342"/>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Shell</a:t>
            </a:r>
            <a:endParaRPr lang="en-US" dirty="0"/>
          </a:p>
        </p:txBody>
      </p:sp>
      <p:sp>
        <p:nvSpPr>
          <p:cNvPr id="3" name="Content Placeholder 2"/>
          <p:cNvSpPr>
            <a:spLocks noGrp="1"/>
          </p:cNvSpPr>
          <p:nvPr>
            <p:ph sz="half" idx="1"/>
          </p:nvPr>
        </p:nvSpPr>
        <p:spPr>
          <a:xfrm>
            <a:off x="838199" y="1825625"/>
            <a:ext cx="7122459" cy="4351338"/>
          </a:xfrm>
        </p:spPr>
        <p:txBody>
          <a:bodyPr>
            <a:normAutofit/>
          </a:bodyPr>
          <a:lstStyle/>
          <a:p>
            <a:pPr marL="0" indent="0">
              <a:buNone/>
            </a:pPr>
            <a:r>
              <a:rPr lang="en-US" dirty="0" smtClean="0"/>
              <a:t>$ </a:t>
            </a:r>
            <a:r>
              <a:rPr lang="en-US" dirty="0" err="1"/>
              <a:t>cms</a:t>
            </a:r>
            <a:r>
              <a:rPr lang="en-US" dirty="0"/>
              <a:t> </a:t>
            </a:r>
          </a:p>
          <a:p>
            <a:pPr marL="0" indent="0">
              <a:buNone/>
            </a:pPr>
            <a:r>
              <a:rPr lang="en-US" dirty="0" err="1" smtClean="0"/>
              <a:t>cms</a:t>
            </a:r>
            <a:r>
              <a:rPr lang="en-US" dirty="0"/>
              <a:t>&gt; </a:t>
            </a:r>
          </a:p>
          <a:p>
            <a:pPr marL="0" indent="0">
              <a:buNone/>
            </a:pPr>
            <a:r>
              <a:rPr lang="en-US" dirty="0" err="1" smtClean="0"/>
              <a:t>cms</a:t>
            </a:r>
            <a:r>
              <a:rPr lang="en-US" dirty="0"/>
              <a:t>&gt; help </a:t>
            </a:r>
            <a:endParaRPr lang="en-US" dirty="0" smtClean="0"/>
          </a:p>
          <a:p>
            <a:pPr marL="0" indent="0">
              <a:buNone/>
            </a:pPr>
            <a:endParaRPr lang="en-US" dirty="0"/>
          </a:p>
          <a:p>
            <a:pPr marL="0" indent="0">
              <a:buNone/>
            </a:pPr>
            <a:r>
              <a:rPr lang="en-US" dirty="0" smtClean="0"/>
              <a:t>help </a:t>
            </a:r>
            <a:r>
              <a:rPr lang="en-US" dirty="0"/>
              <a:t>COMMANDNAME</a:t>
            </a:r>
          </a:p>
          <a:p>
            <a:pPr marL="0" indent="0">
              <a:buNone/>
            </a:pPr>
            <a:endParaRPr lang="en-US" dirty="0"/>
          </a:p>
        </p:txBody>
      </p:sp>
      <p:sp>
        <p:nvSpPr>
          <p:cNvPr id="4" name="Content Placeholder 3"/>
          <p:cNvSpPr>
            <a:spLocks noGrp="1"/>
          </p:cNvSpPr>
          <p:nvPr>
            <p:ph sz="half" idx="2"/>
          </p:nvPr>
        </p:nvSpPr>
        <p:spPr/>
        <p:txBody>
          <a:bodyPr>
            <a:normAutofit/>
          </a:bodyPr>
          <a:lstStyle/>
          <a:p>
            <a:endParaRPr lang="en-US" dirty="0"/>
          </a:p>
        </p:txBody>
      </p:sp>
      <p:sp>
        <p:nvSpPr>
          <p:cNvPr id="5" name="Footer Placeholder 4"/>
          <p:cNvSpPr>
            <a:spLocks noGrp="1"/>
          </p:cNvSpPr>
          <p:nvPr>
            <p:ph type="ftr" sz="quarter" idx="11"/>
          </p:nvPr>
        </p:nvSpPr>
        <p:spPr/>
        <p:txBody>
          <a:bodyPr/>
          <a:lstStyle/>
          <a:p>
            <a:r>
              <a:rPr lang="en-US" smtClean="0"/>
              <a:t>laszewski@gmail.com</a:t>
            </a:r>
            <a:endParaRPr lang="en-US"/>
          </a:p>
        </p:txBody>
      </p:sp>
    </p:spTree>
    <p:extLst>
      <p:ext uri="{BB962C8B-B14F-4D97-AF65-F5344CB8AC3E}">
        <p14:creationId xmlns:p14="http://schemas.microsoft.com/office/powerpoint/2010/main" val="155840460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4847"/>
            <a:ext cx="10515600" cy="1325563"/>
          </a:xfrm>
        </p:spPr>
        <p:txBody>
          <a:bodyPr/>
          <a:lstStyle/>
          <a:p>
            <a:r>
              <a:rPr lang="en-US" dirty="0" smtClean="0"/>
              <a:t>Adding new commands is simple</a:t>
            </a:r>
            <a:endParaRPr lang="en-US" dirty="0"/>
          </a:p>
        </p:txBody>
      </p:sp>
      <p:sp>
        <p:nvSpPr>
          <p:cNvPr id="3" name="Text Placeholder 2"/>
          <p:cNvSpPr>
            <a:spLocks noGrp="1"/>
          </p:cNvSpPr>
          <p:nvPr>
            <p:ph type="body" idx="1"/>
          </p:nvPr>
        </p:nvSpPr>
        <p:spPr>
          <a:xfrm>
            <a:off x="839788" y="860567"/>
            <a:ext cx="11060859" cy="833437"/>
          </a:xfrm>
        </p:spPr>
        <p:txBody>
          <a:bodyPr>
            <a:normAutofit/>
          </a:bodyPr>
          <a:lstStyle/>
          <a:p>
            <a:r>
              <a:rPr lang="en-US" b="0" dirty="0" smtClean="0">
                <a:latin typeface="Consolas" charset="0"/>
                <a:ea typeface="Consolas" charset="0"/>
                <a:cs typeface="Consolas" charset="0"/>
              </a:rPr>
              <a:t>$ </a:t>
            </a:r>
            <a:r>
              <a:rPr lang="en-US" b="0" dirty="0" err="1" smtClean="0">
                <a:latin typeface="Consolas" charset="0"/>
                <a:ea typeface="Consolas" charset="0"/>
                <a:cs typeface="Consolas" charset="0"/>
              </a:rPr>
              <a:t>cms</a:t>
            </a:r>
            <a:r>
              <a:rPr lang="en-US" b="0" dirty="0" smtClean="0">
                <a:latin typeface="Consolas" charset="0"/>
                <a:ea typeface="Consolas" charset="0"/>
                <a:cs typeface="Consolas" charset="0"/>
              </a:rPr>
              <a:t> </a:t>
            </a:r>
            <a:r>
              <a:rPr lang="en-US" b="0" dirty="0">
                <a:latin typeface="Consolas" charset="0"/>
                <a:ea typeface="Consolas" charset="0"/>
                <a:cs typeface="Consolas" charset="0"/>
              </a:rPr>
              <a:t>sys command generate </a:t>
            </a:r>
            <a:r>
              <a:rPr lang="en-US" b="0" dirty="0" err="1" smtClean="0">
                <a:latin typeface="Consolas" charset="0"/>
                <a:ea typeface="Consolas" charset="0"/>
                <a:cs typeface="Consolas" charset="0"/>
              </a:rPr>
              <a:t>BarCommand</a:t>
            </a:r>
            <a:r>
              <a:rPr lang="en-US" dirty="0">
                <a:latin typeface="Consolas" charset="0"/>
                <a:ea typeface="Consolas" charset="0"/>
                <a:cs typeface="Consolas" charset="0"/>
              </a:rPr>
              <a:t/>
            </a:r>
            <a:br>
              <a:rPr lang="en-US" dirty="0">
                <a:latin typeface="Consolas" charset="0"/>
                <a:ea typeface="Consolas" charset="0"/>
                <a:cs typeface="Consolas" charset="0"/>
              </a:rPr>
            </a:br>
            <a:endParaRPr lang="en-US" dirty="0">
              <a:latin typeface="Consolas" charset="0"/>
              <a:ea typeface="Consolas" charset="0"/>
              <a:cs typeface="Consolas" charset="0"/>
            </a:endParaRPr>
          </a:p>
        </p:txBody>
      </p:sp>
      <p:sp>
        <p:nvSpPr>
          <p:cNvPr id="4" name="Content Placeholder 3"/>
          <p:cNvSpPr>
            <a:spLocks noGrp="1"/>
          </p:cNvSpPr>
          <p:nvPr>
            <p:ph sz="half" idx="2"/>
          </p:nvPr>
        </p:nvSpPr>
        <p:spPr>
          <a:xfrm>
            <a:off x="1606271" y="1415867"/>
            <a:ext cx="10294376" cy="3555720"/>
          </a:xfrm>
          <a:solidFill>
            <a:schemeClr val="bg1">
              <a:lumMod val="95000"/>
            </a:schemeClr>
          </a:solidFill>
          <a:effectLst>
            <a:outerShdw blurRad="50800" dist="76200" dir="2700000" algn="tl" rotWithShape="0">
              <a:prstClr val="black">
                <a:alpha val="40000"/>
              </a:prstClr>
            </a:outerShdw>
          </a:effectLst>
        </p:spPr>
        <p:txBody>
          <a:bodyPr>
            <a:normAutofit lnSpcReduction="10000"/>
          </a:bodyPr>
          <a:lstStyle/>
          <a:p>
            <a:pPr marL="0" indent="0">
              <a:buNone/>
            </a:pPr>
            <a:r>
              <a:rPr lang="en-US" b="1" dirty="0">
                <a:latin typeface="Consolas" charset="0"/>
                <a:ea typeface="Consolas" charset="0"/>
                <a:cs typeface="Consolas" charset="0"/>
              </a:rPr>
              <a:t>from</a:t>
            </a:r>
            <a:r>
              <a:rPr lang="en-US" dirty="0">
                <a:latin typeface="Consolas" charset="0"/>
                <a:ea typeface="Consolas" charset="0"/>
                <a:cs typeface="Consolas" charset="0"/>
              </a:rPr>
              <a:t> </a:t>
            </a:r>
            <a:r>
              <a:rPr lang="en-US" b="1" dirty="0">
                <a:latin typeface="Consolas" charset="0"/>
                <a:ea typeface="Consolas" charset="0"/>
                <a:cs typeface="Consolas" charset="0"/>
              </a:rPr>
              <a:t>__future__</a:t>
            </a:r>
            <a:r>
              <a:rPr lang="en-US" dirty="0">
                <a:latin typeface="Consolas" charset="0"/>
                <a:ea typeface="Consolas" charset="0"/>
                <a:cs typeface="Consolas" charset="0"/>
              </a:rPr>
              <a:t> </a:t>
            </a:r>
            <a:r>
              <a:rPr lang="en-US" b="1" dirty="0">
                <a:latin typeface="Consolas" charset="0"/>
                <a:ea typeface="Consolas" charset="0"/>
                <a:cs typeface="Consolas" charset="0"/>
              </a:rPr>
              <a:t>import</a:t>
            </a:r>
            <a:r>
              <a:rPr lang="en-US" dirty="0">
                <a:latin typeface="Consolas" charset="0"/>
                <a:ea typeface="Consolas" charset="0"/>
                <a:cs typeface="Consolas" charset="0"/>
              </a:rPr>
              <a:t> </a:t>
            </a:r>
            <a:r>
              <a:rPr lang="en-US" dirty="0" err="1">
                <a:latin typeface="Consolas" charset="0"/>
                <a:ea typeface="Consolas" charset="0"/>
                <a:cs typeface="Consolas" charset="0"/>
              </a:rPr>
              <a:t>print_function</a:t>
            </a:r>
            <a:r>
              <a:rPr lang="en-US" dirty="0">
                <a:latin typeface="Consolas" charset="0"/>
                <a:ea typeface="Consolas" charset="0"/>
                <a:cs typeface="Consolas" charset="0"/>
              </a:rPr>
              <a:t> </a:t>
            </a:r>
            <a:endParaRPr lang="en-US" dirty="0" smtClean="0">
              <a:latin typeface="Consolas" charset="0"/>
              <a:ea typeface="Consolas" charset="0"/>
              <a:cs typeface="Consolas" charset="0"/>
            </a:endParaRPr>
          </a:p>
          <a:p>
            <a:pPr marL="0" indent="0">
              <a:buNone/>
            </a:pPr>
            <a:r>
              <a:rPr lang="en-US" b="1" dirty="0" smtClean="0">
                <a:latin typeface="Consolas" charset="0"/>
                <a:ea typeface="Consolas" charset="0"/>
                <a:cs typeface="Consolas" charset="0"/>
              </a:rPr>
              <a:t>from</a:t>
            </a:r>
            <a:r>
              <a:rPr lang="en-US" dirty="0" smtClean="0">
                <a:latin typeface="Consolas" charset="0"/>
                <a:ea typeface="Consolas" charset="0"/>
                <a:cs typeface="Consolas" charset="0"/>
              </a:rPr>
              <a:t> </a:t>
            </a:r>
            <a:r>
              <a:rPr lang="en-US" b="1" dirty="0" err="1">
                <a:latin typeface="Consolas" charset="0"/>
                <a:ea typeface="Consolas" charset="0"/>
                <a:cs typeface="Consolas" charset="0"/>
              </a:rPr>
              <a:t>cloudmesh.shell.command</a:t>
            </a:r>
            <a:r>
              <a:rPr lang="en-US" dirty="0">
                <a:latin typeface="Consolas" charset="0"/>
                <a:ea typeface="Consolas" charset="0"/>
                <a:cs typeface="Consolas" charset="0"/>
              </a:rPr>
              <a:t> </a:t>
            </a:r>
            <a:r>
              <a:rPr lang="en-US" b="1" dirty="0">
                <a:latin typeface="Consolas" charset="0"/>
                <a:ea typeface="Consolas" charset="0"/>
                <a:cs typeface="Consolas" charset="0"/>
              </a:rPr>
              <a:t>import</a:t>
            </a:r>
            <a:r>
              <a:rPr lang="en-US" dirty="0">
                <a:latin typeface="Consolas" charset="0"/>
                <a:ea typeface="Consolas" charset="0"/>
                <a:cs typeface="Consolas" charset="0"/>
              </a:rPr>
              <a:t> command </a:t>
            </a:r>
            <a:endParaRPr lang="en-US" dirty="0" smtClean="0">
              <a:latin typeface="Consolas" charset="0"/>
              <a:ea typeface="Consolas" charset="0"/>
              <a:cs typeface="Consolas" charset="0"/>
            </a:endParaRPr>
          </a:p>
          <a:p>
            <a:pPr marL="0" indent="0">
              <a:buNone/>
            </a:pPr>
            <a:r>
              <a:rPr lang="en-US" b="1" dirty="0" smtClean="0">
                <a:latin typeface="Consolas" charset="0"/>
                <a:ea typeface="Consolas" charset="0"/>
                <a:cs typeface="Consolas" charset="0"/>
              </a:rPr>
              <a:t>from</a:t>
            </a:r>
            <a:r>
              <a:rPr lang="en-US" dirty="0" smtClean="0">
                <a:latin typeface="Consolas" charset="0"/>
                <a:ea typeface="Consolas" charset="0"/>
                <a:cs typeface="Consolas" charset="0"/>
              </a:rPr>
              <a:t> </a:t>
            </a:r>
            <a:r>
              <a:rPr lang="en-US" b="1" dirty="0" err="1">
                <a:latin typeface="Consolas" charset="0"/>
                <a:ea typeface="Consolas" charset="0"/>
                <a:cs typeface="Consolas" charset="0"/>
              </a:rPr>
              <a:t>cloudmesh.shell.command</a:t>
            </a:r>
            <a:r>
              <a:rPr lang="en-US" dirty="0">
                <a:latin typeface="Consolas" charset="0"/>
                <a:ea typeface="Consolas" charset="0"/>
                <a:cs typeface="Consolas" charset="0"/>
              </a:rPr>
              <a:t> </a:t>
            </a:r>
            <a:r>
              <a:rPr lang="en-US" b="1" dirty="0">
                <a:latin typeface="Consolas" charset="0"/>
                <a:ea typeface="Consolas" charset="0"/>
                <a:cs typeface="Consolas" charset="0"/>
              </a:rPr>
              <a:t>import</a:t>
            </a:r>
            <a:r>
              <a:rPr lang="en-US" dirty="0">
                <a:latin typeface="Consolas" charset="0"/>
                <a:ea typeface="Consolas" charset="0"/>
                <a:cs typeface="Consolas" charset="0"/>
              </a:rPr>
              <a:t> </a:t>
            </a:r>
            <a:r>
              <a:rPr lang="en-US" dirty="0" err="1">
                <a:latin typeface="Consolas" charset="0"/>
                <a:ea typeface="Consolas" charset="0"/>
                <a:cs typeface="Consolas" charset="0"/>
              </a:rPr>
              <a:t>PluginCommand</a:t>
            </a:r>
            <a:r>
              <a:rPr lang="en-US" dirty="0">
                <a:latin typeface="Consolas" charset="0"/>
                <a:ea typeface="Consolas" charset="0"/>
                <a:cs typeface="Consolas" charset="0"/>
              </a:rPr>
              <a:t> </a:t>
            </a:r>
            <a:endParaRPr lang="en-US" dirty="0" smtClean="0">
              <a:latin typeface="Consolas" charset="0"/>
              <a:ea typeface="Consolas" charset="0"/>
              <a:cs typeface="Consolas" charset="0"/>
            </a:endParaRPr>
          </a:p>
          <a:p>
            <a:pPr marL="0" indent="0">
              <a:buNone/>
            </a:pPr>
            <a:endParaRPr lang="en-US" b="1" dirty="0" smtClean="0">
              <a:latin typeface="Consolas" charset="0"/>
              <a:ea typeface="Consolas" charset="0"/>
              <a:cs typeface="Consolas" charset="0"/>
            </a:endParaRPr>
          </a:p>
          <a:p>
            <a:pPr marL="0" indent="0">
              <a:buNone/>
            </a:pPr>
            <a:r>
              <a:rPr lang="en-US" b="1" dirty="0" smtClean="0">
                <a:latin typeface="Consolas" charset="0"/>
                <a:ea typeface="Consolas" charset="0"/>
                <a:cs typeface="Consolas" charset="0"/>
              </a:rPr>
              <a:t>class</a:t>
            </a:r>
            <a:r>
              <a:rPr lang="en-US" dirty="0" smtClean="0">
                <a:latin typeface="Consolas" charset="0"/>
                <a:ea typeface="Consolas" charset="0"/>
                <a:cs typeface="Consolas" charset="0"/>
              </a:rPr>
              <a:t> </a:t>
            </a:r>
            <a:r>
              <a:rPr lang="en-US" b="1" dirty="0" err="1">
                <a:latin typeface="Consolas" charset="0"/>
                <a:ea typeface="Consolas" charset="0"/>
                <a:cs typeface="Consolas" charset="0"/>
              </a:rPr>
              <a:t>BarCommand</a:t>
            </a:r>
            <a:r>
              <a:rPr lang="en-US" dirty="0">
                <a:latin typeface="Consolas" charset="0"/>
                <a:ea typeface="Consolas" charset="0"/>
                <a:cs typeface="Consolas" charset="0"/>
              </a:rPr>
              <a:t>(</a:t>
            </a:r>
            <a:r>
              <a:rPr lang="en-US" dirty="0" err="1">
                <a:latin typeface="Consolas" charset="0"/>
                <a:ea typeface="Consolas" charset="0"/>
                <a:cs typeface="Consolas" charset="0"/>
              </a:rPr>
              <a:t>PluginCommand</a:t>
            </a:r>
            <a:r>
              <a:rPr lang="en-US" dirty="0">
                <a:latin typeface="Consolas" charset="0"/>
                <a:ea typeface="Consolas" charset="0"/>
                <a:cs typeface="Consolas" charset="0"/>
              </a:rPr>
              <a:t>): </a:t>
            </a:r>
            <a:endParaRPr lang="en-US" dirty="0" smtClean="0">
              <a:latin typeface="Consolas" charset="0"/>
              <a:ea typeface="Consolas" charset="0"/>
              <a:cs typeface="Consolas" charset="0"/>
            </a:endParaRPr>
          </a:p>
          <a:p>
            <a:pPr marL="457200" lvl="1" indent="0">
              <a:buNone/>
            </a:pPr>
            <a:r>
              <a:rPr lang="en-US" b="1" dirty="0" smtClean="0">
                <a:latin typeface="Consolas" charset="0"/>
                <a:ea typeface="Consolas" charset="0"/>
                <a:cs typeface="Consolas" charset="0"/>
              </a:rPr>
              <a:t>@</a:t>
            </a:r>
            <a:r>
              <a:rPr lang="en-US" b="1" dirty="0">
                <a:latin typeface="Consolas" charset="0"/>
                <a:ea typeface="Consolas" charset="0"/>
                <a:cs typeface="Consolas" charset="0"/>
              </a:rPr>
              <a:t>command</a:t>
            </a:r>
            <a:r>
              <a:rPr lang="en-US" dirty="0">
                <a:latin typeface="Consolas" charset="0"/>
                <a:ea typeface="Consolas" charset="0"/>
                <a:cs typeface="Consolas" charset="0"/>
              </a:rPr>
              <a:t> </a:t>
            </a:r>
            <a:endParaRPr lang="en-US" dirty="0" smtClean="0">
              <a:latin typeface="Consolas" charset="0"/>
              <a:ea typeface="Consolas" charset="0"/>
              <a:cs typeface="Consolas" charset="0"/>
            </a:endParaRPr>
          </a:p>
          <a:p>
            <a:pPr marL="457200" lvl="1" indent="0">
              <a:buNone/>
            </a:pPr>
            <a:r>
              <a:rPr lang="en-US" b="1" dirty="0" err="1" smtClean="0">
                <a:latin typeface="Consolas" charset="0"/>
                <a:ea typeface="Consolas" charset="0"/>
                <a:cs typeface="Consolas" charset="0"/>
              </a:rPr>
              <a:t>def</a:t>
            </a:r>
            <a:r>
              <a:rPr lang="en-US" dirty="0" smtClean="0">
                <a:latin typeface="Consolas" charset="0"/>
                <a:ea typeface="Consolas" charset="0"/>
                <a:cs typeface="Consolas" charset="0"/>
              </a:rPr>
              <a:t> </a:t>
            </a:r>
            <a:r>
              <a:rPr lang="en-US" dirty="0" err="1">
                <a:latin typeface="Consolas" charset="0"/>
                <a:ea typeface="Consolas" charset="0"/>
                <a:cs typeface="Consolas" charset="0"/>
              </a:rPr>
              <a:t>do_bar</a:t>
            </a:r>
            <a:r>
              <a:rPr lang="en-US" dirty="0">
                <a:latin typeface="Consolas" charset="0"/>
                <a:ea typeface="Consolas" charset="0"/>
                <a:cs typeface="Consolas" charset="0"/>
              </a:rPr>
              <a:t>(</a:t>
            </a:r>
            <a:r>
              <a:rPr lang="en-US" dirty="0">
                <a:latin typeface="Consolas" charset="0"/>
                <a:ea typeface="Consolas" charset="0"/>
                <a:cs typeface="Consolas" charset="0"/>
              </a:rPr>
              <a:t>self</a:t>
            </a:r>
            <a:r>
              <a:rPr lang="en-US" dirty="0">
                <a:latin typeface="Consolas" charset="0"/>
                <a:ea typeface="Consolas" charset="0"/>
                <a:cs typeface="Consolas" charset="0"/>
              </a:rPr>
              <a:t>, </a:t>
            </a:r>
            <a:r>
              <a:rPr lang="en-US" dirty="0" err="1">
                <a:latin typeface="Consolas" charset="0"/>
                <a:ea typeface="Consolas" charset="0"/>
                <a:cs typeface="Consolas" charset="0"/>
              </a:rPr>
              <a:t>args</a:t>
            </a:r>
            <a:r>
              <a:rPr lang="en-US" dirty="0">
                <a:latin typeface="Consolas" charset="0"/>
                <a:ea typeface="Consolas" charset="0"/>
                <a:cs typeface="Consolas" charset="0"/>
              </a:rPr>
              <a:t>, arguments</a:t>
            </a:r>
            <a:r>
              <a:rPr lang="en-US" dirty="0" smtClean="0">
                <a:latin typeface="Consolas" charset="0"/>
                <a:ea typeface="Consolas" charset="0"/>
                <a:cs typeface="Consolas" charset="0"/>
              </a:rPr>
              <a:t>):</a:t>
            </a:r>
          </a:p>
          <a:p>
            <a:pPr marL="457200" lvl="1" indent="0">
              <a:buNone/>
            </a:pPr>
            <a:r>
              <a:rPr lang="en-US" dirty="0" smtClean="0">
                <a:latin typeface="Consolas" charset="0"/>
                <a:ea typeface="Consolas" charset="0"/>
                <a:cs typeface="Consolas" charset="0"/>
              </a:rPr>
              <a:t>	</a:t>
            </a:r>
            <a:r>
              <a:rPr lang="mr-IN" i="1" dirty="0" smtClean="0">
                <a:latin typeface="Consolas" charset="0"/>
                <a:ea typeface="Consolas" charset="0"/>
                <a:cs typeface="Consolas" charset="0"/>
              </a:rPr>
              <a:t>…</a:t>
            </a:r>
            <a:r>
              <a:rPr lang="en-US" i="1" dirty="0" smtClean="0">
                <a:latin typeface="Consolas" charset="0"/>
                <a:ea typeface="Consolas" charset="0"/>
                <a:cs typeface="Consolas" charset="0"/>
              </a:rPr>
              <a:t> example with manual page documentation </a:t>
            </a:r>
            <a:r>
              <a:rPr lang="mr-IN" i="1" dirty="0" smtClean="0">
                <a:latin typeface="Consolas" charset="0"/>
                <a:ea typeface="Consolas" charset="0"/>
                <a:cs typeface="Consolas" charset="0"/>
              </a:rPr>
              <a:t>…</a:t>
            </a:r>
            <a:endParaRPr lang="en-US" i="1" dirty="0" smtClean="0">
              <a:latin typeface="Consolas" charset="0"/>
              <a:ea typeface="Consolas" charset="0"/>
              <a:cs typeface="Consolas" charset="0"/>
            </a:endParaRPr>
          </a:p>
        </p:txBody>
      </p:sp>
      <p:sp>
        <p:nvSpPr>
          <p:cNvPr id="5" name="Footer Placeholder 4"/>
          <p:cNvSpPr>
            <a:spLocks noGrp="1"/>
          </p:cNvSpPr>
          <p:nvPr>
            <p:ph type="ftr" sz="quarter" idx="11"/>
          </p:nvPr>
        </p:nvSpPr>
        <p:spPr/>
        <p:txBody>
          <a:bodyPr/>
          <a:lstStyle/>
          <a:p>
            <a:r>
              <a:rPr lang="en-US" dirty="0" err="1" smtClean="0"/>
              <a:t>laszewski@gmail.com</a:t>
            </a:r>
            <a:endParaRPr lang="en-US" dirty="0"/>
          </a:p>
        </p:txBody>
      </p:sp>
      <p:sp>
        <p:nvSpPr>
          <p:cNvPr id="8" name="Text Placeholder 2"/>
          <p:cNvSpPr>
            <a:spLocks noGrp="1"/>
          </p:cNvSpPr>
          <p:nvPr>
            <p:ph type="body" idx="1"/>
          </p:nvPr>
        </p:nvSpPr>
        <p:spPr>
          <a:xfrm>
            <a:off x="718764" y="5076738"/>
            <a:ext cx="11060859" cy="930277"/>
          </a:xfrm>
        </p:spPr>
        <p:txBody>
          <a:bodyPr>
            <a:normAutofit fontScale="92500" lnSpcReduction="20000"/>
          </a:bodyPr>
          <a:lstStyle/>
          <a:p>
            <a:r>
              <a:rPr lang="en-US" b="0" dirty="0" smtClean="0">
                <a:latin typeface="Consolas" charset="0"/>
                <a:ea typeface="Consolas" charset="0"/>
                <a:cs typeface="Consolas" charset="0"/>
              </a:rPr>
              <a:t>$ python </a:t>
            </a:r>
            <a:r>
              <a:rPr lang="en-US" b="0" dirty="0" err="1" smtClean="0">
                <a:latin typeface="Consolas" charset="0"/>
                <a:ea typeface="Consolas" charset="0"/>
                <a:cs typeface="Consolas" charset="0"/>
              </a:rPr>
              <a:t>setup.py</a:t>
            </a:r>
            <a:r>
              <a:rPr lang="en-US" b="0" dirty="0" smtClean="0">
                <a:latin typeface="Consolas" charset="0"/>
                <a:ea typeface="Consolas" charset="0"/>
                <a:cs typeface="Consolas" charset="0"/>
              </a:rPr>
              <a:t> install; pip install .</a:t>
            </a:r>
          </a:p>
          <a:p>
            <a:r>
              <a:rPr lang="en-US" b="0" dirty="0" smtClean="0">
                <a:latin typeface="Consolas" charset="0"/>
                <a:ea typeface="Consolas" charset="0"/>
                <a:cs typeface="Consolas" charset="0"/>
              </a:rPr>
              <a:t>$ </a:t>
            </a:r>
            <a:r>
              <a:rPr lang="en-US" b="0" dirty="0" err="1" smtClean="0">
                <a:latin typeface="Consolas" charset="0"/>
                <a:ea typeface="Consolas" charset="0"/>
                <a:cs typeface="Consolas" charset="0"/>
              </a:rPr>
              <a:t>cms</a:t>
            </a:r>
            <a:r>
              <a:rPr lang="en-US" b="0" dirty="0" smtClean="0">
                <a:latin typeface="Consolas" charset="0"/>
                <a:ea typeface="Consolas" charset="0"/>
                <a:cs typeface="Consolas" charset="0"/>
              </a:rPr>
              <a:t> bar help</a:t>
            </a:r>
            <a:r>
              <a:rPr lang="en-US" dirty="0">
                <a:latin typeface="Consolas" charset="0"/>
                <a:ea typeface="Consolas" charset="0"/>
                <a:cs typeface="Consolas" charset="0"/>
              </a:rPr>
              <a:t/>
            </a:r>
            <a:br>
              <a:rPr lang="en-US" dirty="0">
                <a:latin typeface="Consolas" charset="0"/>
                <a:ea typeface="Consolas" charset="0"/>
                <a:cs typeface="Consolas" charset="0"/>
              </a:rPr>
            </a:br>
            <a:endParaRPr lang="en-US" dirty="0">
              <a:latin typeface="Consolas" charset="0"/>
              <a:ea typeface="Consolas" charset="0"/>
              <a:cs typeface="Consolas" charset="0"/>
            </a:endParaRPr>
          </a:p>
        </p:txBody>
      </p:sp>
      <p:sp>
        <p:nvSpPr>
          <p:cNvPr id="9" name="TextBox 8"/>
          <p:cNvSpPr txBox="1"/>
          <p:nvPr/>
        </p:nvSpPr>
        <p:spPr>
          <a:xfrm>
            <a:off x="8337176" y="5298141"/>
            <a:ext cx="2479910" cy="1200329"/>
          </a:xfrm>
          <a:prstGeom prst="rect">
            <a:avLst/>
          </a:prstGeom>
          <a:noFill/>
        </p:spPr>
        <p:txBody>
          <a:bodyPr wrap="none" rtlCol="0">
            <a:spAutoFit/>
          </a:bodyPr>
          <a:lstStyle/>
          <a:p>
            <a:r>
              <a:rPr lang="en-US" i="1" dirty="0"/>
              <a:t>"""</a:t>
            </a:r>
            <a:r>
              <a:rPr lang="en-US" dirty="0"/>
              <a:t> </a:t>
            </a:r>
            <a:r>
              <a:rPr lang="en-US" i="1" dirty="0"/>
              <a:t>::</a:t>
            </a:r>
            <a:r>
              <a:rPr lang="en-US" dirty="0"/>
              <a:t> </a:t>
            </a:r>
            <a:r>
              <a:rPr lang="en-US" i="1" dirty="0"/>
              <a:t>Usage:</a:t>
            </a:r>
            <a:r>
              <a:rPr lang="en-US" dirty="0"/>
              <a:t> </a:t>
            </a:r>
            <a:endParaRPr lang="en-US" dirty="0" smtClean="0"/>
          </a:p>
          <a:p>
            <a:r>
              <a:rPr lang="en-US" i="1" dirty="0"/>
              <a:t> </a:t>
            </a:r>
            <a:r>
              <a:rPr lang="en-US" i="1" dirty="0" smtClean="0"/>
              <a:t>            command </a:t>
            </a:r>
            <a:r>
              <a:rPr lang="en-US" i="1" dirty="0"/>
              <a:t>-f FILE</a:t>
            </a:r>
            <a:r>
              <a:rPr lang="en-US" dirty="0"/>
              <a:t> </a:t>
            </a:r>
            <a:endParaRPr lang="en-US" dirty="0" smtClean="0"/>
          </a:p>
          <a:p>
            <a:r>
              <a:rPr lang="en-US" i="1" dirty="0"/>
              <a:t> </a:t>
            </a:r>
            <a:r>
              <a:rPr lang="en-US" i="1" dirty="0" smtClean="0"/>
              <a:t>            command </a:t>
            </a:r>
            <a:r>
              <a:rPr lang="en-US" i="1" dirty="0"/>
              <a:t>FILE</a:t>
            </a:r>
            <a:r>
              <a:rPr lang="en-US" dirty="0"/>
              <a:t> </a:t>
            </a:r>
            <a:endParaRPr lang="en-US" dirty="0" smtClean="0"/>
          </a:p>
          <a:p>
            <a:r>
              <a:rPr lang="en-US" i="1" dirty="0"/>
              <a:t> </a:t>
            </a:r>
            <a:r>
              <a:rPr lang="en-US" i="1" dirty="0" smtClean="0"/>
              <a:t>            command list </a:t>
            </a:r>
            <a:r>
              <a:rPr lang="mr-IN" i="1" dirty="0" smtClean="0"/>
              <a:t>…</a:t>
            </a:r>
            <a:r>
              <a:rPr lang="en-US" i="1" dirty="0" smtClean="0"/>
              <a:t>..</a:t>
            </a:r>
            <a:endParaRPr lang="en-US" dirty="0"/>
          </a:p>
        </p:txBody>
      </p:sp>
      <p:cxnSp>
        <p:nvCxnSpPr>
          <p:cNvPr id="11" name="Straight Arrow Connector 10"/>
          <p:cNvCxnSpPr/>
          <p:nvPr/>
        </p:nvCxnSpPr>
        <p:spPr>
          <a:xfrm>
            <a:off x="7853082" y="4827494"/>
            <a:ext cx="645459" cy="470647"/>
          </a:xfrm>
          <a:prstGeom prst="straightConnector1">
            <a:avLst/>
          </a:prstGeom>
          <a:ln w="15875">
            <a:tailEnd type="triangle"/>
          </a:ln>
          <a:effectLst>
            <a:outerShdw blurRad="50800" dist="50800" sx="1000" sy="1000" algn="ctr" rotWithShape="0">
              <a:srgbClr val="000000">
                <a:alpha val="43137"/>
              </a:srgb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56878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Hours used</a:t>
            </a:r>
            <a:endParaRPr lang="en-US" dirty="0"/>
          </a:p>
        </p:txBody>
      </p:sp>
      <p:sp>
        <p:nvSpPr>
          <p:cNvPr id="3" name="Content Placeholder 2"/>
          <p:cNvSpPr>
            <a:spLocks noGrp="1"/>
          </p:cNvSpPr>
          <p:nvPr>
            <p:ph idx="1"/>
          </p:nvPr>
        </p:nvSpPr>
        <p:spPr/>
        <p:txBody>
          <a:bodyPr>
            <a:normAutofit/>
          </a:bodyPr>
          <a:lstStyle/>
          <a:p>
            <a:r>
              <a:rPr lang="en-US" dirty="0" smtClean="0"/>
              <a:t>I524 course </a:t>
            </a:r>
            <a:r>
              <a:rPr lang="en-US" dirty="0"/>
              <a:t>had 62 registered users and used 91% of its allocation with 18195 SUs. From 31 projects, 27 of them were completed while the other 4 are still being worked on. As the chameleon cloud allocation for this project </a:t>
            </a:r>
            <a:r>
              <a:rPr lang="en-US" dirty="0" smtClean="0"/>
              <a:t>expired </a:t>
            </a:r>
            <a:r>
              <a:rPr lang="en-US" dirty="0"/>
              <a:t>on July 31, we will </a:t>
            </a:r>
            <a:r>
              <a:rPr lang="en-US" dirty="0" smtClean="0"/>
              <a:t>have to renew (over vacation).</a:t>
            </a:r>
          </a:p>
          <a:p>
            <a:r>
              <a:rPr lang="en-US" dirty="0" smtClean="0"/>
              <a:t>In </a:t>
            </a:r>
            <a:r>
              <a:rPr lang="en-US" dirty="0"/>
              <a:t>addition to Chameleon cloud, we also used Jetstream and the </a:t>
            </a:r>
            <a:r>
              <a:rPr lang="en-US" dirty="0" err="1"/>
              <a:t>FutureSystems</a:t>
            </a:r>
            <a:r>
              <a:rPr lang="en-US" dirty="0"/>
              <a:t> cloud. Adding these clouds was essential to obtain comparisons of chameleon cloud to other clouds. </a:t>
            </a:r>
            <a:endParaRPr lang="en-US" dirty="0" smtClean="0"/>
          </a:p>
          <a:p>
            <a:r>
              <a:rPr lang="en-US" dirty="0" smtClean="0"/>
              <a:t>I523 has 80 students</a:t>
            </a:r>
            <a:endParaRPr lang="en-US" dirty="0"/>
          </a:p>
        </p:txBody>
      </p:sp>
      <p:sp>
        <p:nvSpPr>
          <p:cNvPr id="4" name="Footer Placeholder 3"/>
          <p:cNvSpPr>
            <a:spLocks noGrp="1"/>
          </p:cNvSpPr>
          <p:nvPr>
            <p:ph type="ftr" sz="quarter" idx="11"/>
          </p:nvPr>
        </p:nvSpPr>
        <p:spPr/>
        <p:txBody>
          <a:bodyPr/>
          <a:lstStyle/>
          <a:p>
            <a:r>
              <a:rPr lang="en-US" smtClean="0"/>
              <a:t>laszewski@gmail.com</a:t>
            </a:r>
            <a:endParaRPr lang="en-US"/>
          </a:p>
        </p:txBody>
      </p:sp>
    </p:spTree>
    <p:extLst>
      <p:ext uri="{BB962C8B-B14F-4D97-AF65-F5344CB8AC3E}">
        <p14:creationId xmlns:p14="http://schemas.microsoft.com/office/powerpoint/2010/main" val="32337060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Integration of Research Into the Class</a:t>
            </a:r>
            <a:endParaRPr lang="en-US" dirty="0"/>
          </a:p>
        </p:txBody>
      </p:sp>
      <p:sp>
        <p:nvSpPr>
          <p:cNvPr id="3" name="Content Placeholder 2"/>
          <p:cNvSpPr>
            <a:spLocks noGrp="1"/>
          </p:cNvSpPr>
          <p:nvPr>
            <p:ph sz="quarter" idx="11"/>
          </p:nvPr>
        </p:nvSpPr>
        <p:spPr/>
        <p:txBody>
          <a:bodyPr/>
          <a:lstStyle/>
          <a:p>
            <a:r>
              <a:rPr lang="en-US" dirty="0" smtClean="0"/>
              <a:t>Provide students the option to work on state-of-the-art research project</a:t>
            </a:r>
          </a:p>
          <a:p>
            <a:r>
              <a:rPr lang="en-US" dirty="0" smtClean="0"/>
              <a:t>Research project must be introduced early on</a:t>
            </a:r>
          </a:p>
          <a:p>
            <a:r>
              <a:rPr lang="en-US" dirty="0" smtClean="0"/>
              <a:t>Not every student may want to contribute</a:t>
            </a:r>
          </a:p>
          <a:p>
            <a:r>
              <a:rPr lang="en-US" dirty="0" smtClean="0"/>
              <a:t>Encourage motivated students to integrate the research into their project</a:t>
            </a:r>
            <a:endParaRPr lang="en-US" dirty="0"/>
          </a:p>
        </p:txBody>
      </p:sp>
      <p:graphicFrame>
        <p:nvGraphicFramePr>
          <p:cNvPr id="5" name="Content Placeholder 5"/>
          <p:cNvGraphicFramePr>
            <a:graphicFrameLocks noGrp="1"/>
          </p:cNvGraphicFramePr>
          <p:nvPr>
            <p:ph sz="quarter" idx="12"/>
            <p:extLst>
              <p:ext uri="{D42A27DB-BD31-4B8C-83A1-F6EECF244321}">
                <p14:modId xmlns:p14="http://schemas.microsoft.com/office/powerpoint/2010/main" val="504610875"/>
              </p:ext>
            </p:extLst>
          </p:nvPr>
        </p:nvGraphicFramePr>
        <p:xfrm>
          <a:off x="6310313" y="1828800"/>
          <a:ext cx="5243512" cy="37576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17415686"/>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1952324" y="1648237"/>
            <a:ext cx="6111860" cy="566924"/>
          </a:xfrm>
        </p:spPr>
        <p:txBody>
          <a:bodyPr>
            <a:normAutofit fontScale="90000"/>
          </a:bodyPr>
          <a:lstStyle/>
          <a:p>
            <a:r>
              <a:rPr lang="en-US" dirty="0" smtClean="0"/>
              <a:t>NIST Big Data Public Working Group</a:t>
            </a:r>
            <a:endParaRPr lang="en-US" dirty="0"/>
          </a:p>
        </p:txBody>
      </p:sp>
      <p:sp>
        <p:nvSpPr>
          <p:cNvPr id="7" name="Text Placeholder 6"/>
          <p:cNvSpPr>
            <a:spLocks noGrp="1"/>
          </p:cNvSpPr>
          <p:nvPr>
            <p:ph type="body" sz="quarter" idx="10"/>
          </p:nvPr>
        </p:nvSpPr>
        <p:spPr>
          <a:xfrm>
            <a:off x="2438401" y="3300459"/>
            <a:ext cx="7432430" cy="2174219"/>
          </a:xfrm>
        </p:spPr>
        <p:txBody>
          <a:bodyPr/>
          <a:lstStyle/>
          <a:p>
            <a:r>
              <a:rPr lang="en-US" sz="2800" b="1" dirty="0"/>
              <a:t>NIST Big Data Interface </a:t>
            </a:r>
          </a:p>
          <a:p>
            <a:r>
              <a:rPr lang="en-US" sz="2800" b="1" dirty="0"/>
              <a:t>Volume 8</a:t>
            </a:r>
          </a:p>
          <a:p>
            <a:endParaRPr lang="en-US" sz="2000" dirty="0"/>
          </a:p>
          <a:p>
            <a:r>
              <a:rPr lang="en-US" sz="2000" dirty="0"/>
              <a:t>Gregor von Laszewski, </a:t>
            </a:r>
            <a:r>
              <a:rPr lang="en-US" sz="2000" dirty="0" err="1"/>
              <a:t>lasewski@gmail.com</a:t>
            </a:r>
            <a:endParaRPr lang="en-US" sz="2000" dirty="0"/>
          </a:p>
          <a:p>
            <a:r>
              <a:rPr lang="en-US" sz="2000" dirty="0"/>
              <a:t/>
            </a:r>
            <a:br>
              <a:rPr lang="en-US" sz="2000" dirty="0"/>
            </a:br>
            <a:endParaRPr lang="en-US" sz="2000" dirty="0"/>
          </a:p>
        </p:txBody>
      </p:sp>
      <p:sp>
        <p:nvSpPr>
          <p:cNvPr id="3" name="Rectangle 2"/>
          <p:cNvSpPr/>
          <p:nvPr/>
        </p:nvSpPr>
        <p:spPr>
          <a:xfrm>
            <a:off x="2438401" y="5758934"/>
            <a:ext cx="5798575" cy="369332"/>
          </a:xfrm>
          <a:prstGeom prst="rect">
            <a:avLst/>
          </a:prstGeom>
        </p:spPr>
        <p:txBody>
          <a:bodyPr wrap="none">
            <a:spAutoFit/>
          </a:bodyPr>
          <a:lstStyle/>
          <a:p>
            <a:r>
              <a:rPr lang="en-US" dirty="0">
                <a:hlinkClick r:id="rId3"/>
              </a:rPr>
              <a:t>https://laszewski.github.io/papers/NIST.SP.1500-8-draft.pdf</a:t>
            </a:r>
            <a:r>
              <a:rPr lang="en-US" dirty="0"/>
              <a:t> </a:t>
            </a:r>
            <a:endParaRPr lang="en-US" dirty="0"/>
          </a:p>
        </p:txBody>
      </p:sp>
    </p:spTree>
    <p:extLst>
      <p:ext uri="{BB962C8B-B14F-4D97-AF65-F5344CB8AC3E}">
        <p14:creationId xmlns:p14="http://schemas.microsoft.com/office/powerpoint/2010/main" val="9337696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Volume 8 –Opportunities </a:t>
            </a:r>
            <a:r>
              <a:rPr lang="en-US" dirty="0"/>
              <a:t>for Contribution</a:t>
            </a:r>
          </a:p>
        </p:txBody>
      </p:sp>
      <p:sp>
        <p:nvSpPr>
          <p:cNvPr id="3" name="Content Placeholder 2"/>
          <p:cNvSpPr>
            <a:spLocks noGrp="1"/>
          </p:cNvSpPr>
          <p:nvPr>
            <p:ph idx="1"/>
          </p:nvPr>
        </p:nvSpPr>
        <p:spPr/>
        <p:txBody>
          <a:bodyPr/>
          <a:lstStyle/>
          <a:p>
            <a:r>
              <a:rPr lang="en-US" dirty="0" smtClean="0"/>
              <a:t>Volume 8 is in draft stage.</a:t>
            </a:r>
          </a:p>
          <a:p>
            <a:pPr lvl="1"/>
            <a:r>
              <a:rPr lang="en-US" dirty="0" smtClean="0"/>
              <a:t>We look for additional contributors to the volume 8</a:t>
            </a:r>
          </a:p>
          <a:p>
            <a:pPr lvl="1"/>
            <a:r>
              <a:rPr lang="en-US" dirty="0" smtClean="0"/>
              <a:t>We want to keep the initial part of the draft as simple as possible and develop contributions based on ASCII text modifications. </a:t>
            </a:r>
          </a:p>
          <a:p>
            <a:pPr lvl="1"/>
            <a:r>
              <a:rPr lang="en-US" dirty="0" smtClean="0"/>
              <a:t>Contributions can be conducted in multiple ways</a:t>
            </a:r>
          </a:p>
          <a:p>
            <a:pPr lvl="2"/>
            <a:r>
              <a:rPr lang="en-US" dirty="0" smtClean="0"/>
              <a:t>A) Make modifications to the PDF document with PDF augmentation tools such as Adobe or Skim, send via e-mail.</a:t>
            </a:r>
          </a:p>
          <a:p>
            <a:pPr lvl="2"/>
            <a:r>
              <a:rPr lang="en-US" dirty="0" smtClean="0"/>
              <a:t>B) Make modifications in ASCII while specifying the section you like to modify (section header, new paragraph, line numbers), send via e-mail.</a:t>
            </a:r>
          </a:p>
          <a:p>
            <a:pPr lvl="2"/>
            <a:r>
              <a:rPr lang="en-US" dirty="0" smtClean="0"/>
              <a:t>C) Make modifications through </a:t>
            </a:r>
            <a:r>
              <a:rPr lang="en-US" dirty="0" err="1" smtClean="0"/>
              <a:t>git</a:t>
            </a:r>
            <a:r>
              <a:rPr lang="en-US" dirty="0" smtClean="0"/>
              <a:t> pull requests</a:t>
            </a:r>
          </a:p>
        </p:txBody>
      </p:sp>
      <p:sp>
        <p:nvSpPr>
          <p:cNvPr id="5" name="Footer Placeholder 4"/>
          <p:cNvSpPr>
            <a:spLocks noGrp="1"/>
          </p:cNvSpPr>
          <p:nvPr>
            <p:ph type="ftr" sz="quarter" idx="11"/>
          </p:nvPr>
        </p:nvSpPr>
        <p:spPr/>
        <p:txBody>
          <a:bodyPr/>
          <a:lstStyle/>
          <a:p>
            <a:r>
              <a:rPr lang="en-US" smtClean="0"/>
              <a:t>laszewski@gmail.com</a:t>
            </a:r>
            <a:endParaRPr lang="en-US"/>
          </a:p>
        </p:txBody>
      </p:sp>
    </p:spTree>
    <p:extLst>
      <p:ext uri="{BB962C8B-B14F-4D97-AF65-F5344CB8AC3E}">
        <p14:creationId xmlns:p14="http://schemas.microsoft.com/office/powerpoint/2010/main" val="61517730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solidFill>
                  <a:schemeClr val="tx1"/>
                </a:solidFill>
              </a:rPr>
              <a:t>Presentation Overview</a:t>
            </a:r>
            <a:endParaRPr lang="en-US" dirty="0">
              <a:solidFill>
                <a:schemeClr val="tx1"/>
              </a:solidFill>
            </a:endParaRPr>
          </a:p>
        </p:txBody>
      </p:sp>
      <p:sp>
        <p:nvSpPr>
          <p:cNvPr id="7" name="Content Placeholder 6"/>
          <p:cNvSpPr>
            <a:spLocks noGrp="1"/>
          </p:cNvSpPr>
          <p:nvPr>
            <p:ph idx="1"/>
          </p:nvPr>
        </p:nvSpPr>
        <p:spPr>
          <a:xfrm>
            <a:off x="1981200" y="1828800"/>
            <a:ext cx="8229600" cy="4431323"/>
          </a:xfrm>
        </p:spPr>
        <p:txBody>
          <a:bodyPr>
            <a:normAutofit fontScale="92500" lnSpcReduction="20000"/>
          </a:bodyPr>
          <a:lstStyle/>
          <a:p>
            <a:r>
              <a:rPr lang="en-US" dirty="0" smtClean="0"/>
              <a:t>Volume Presentation Outline</a:t>
            </a:r>
          </a:p>
          <a:p>
            <a:r>
              <a:rPr lang="en-US" dirty="0" smtClean="0"/>
              <a:t>Volume 1, Definitions</a:t>
            </a:r>
          </a:p>
          <a:p>
            <a:r>
              <a:rPr lang="en-US" dirty="0" smtClean="0"/>
              <a:t>Volume 2, Taxonomy</a:t>
            </a:r>
          </a:p>
          <a:p>
            <a:r>
              <a:rPr lang="en-US" dirty="0" smtClean="0"/>
              <a:t>Volume 3, Use Cases</a:t>
            </a:r>
          </a:p>
          <a:p>
            <a:r>
              <a:rPr lang="en-US" dirty="0" smtClean="0"/>
              <a:t>Volume 6, Big Data Reference Architecture</a:t>
            </a:r>
          </a:p>
          <a:p>
            <a:r>
              <a:rPr lang="en-US" dirty="0" smtClean="0"/>
              <a:t>Volume 4, Big Data Security and Privacy</a:t>
            </a:r>
          </a:p>
          <a:p>
            <a:r>
              <a:rPr lang="en-US" dirty="0" smtClean="0">
                <a:solidFill>
                  <a:srgbClr val="FF0000"/>
                </a:solidFill>
              </a:rPr>
              <a:t>Volume 8, Reference Architecture Interface</a:t>
            </a:r>
          </a:p>
          <a:p>
            <a:pPr lvl="1"/>
            <a:r>
              <a:rPr lang="en-US" dirty="0" smtClean="0"/>
              <a:t>Reference Architecture Software Implementation Environment and Demonstration</a:t>
            </a:r>
          </a:p>
          <a:p>
            <a:r>
              <a:rPr lang="en-US" dirty="0" smtClean="0"/>
              <a:t>Volume 7, Standards Roadmap</a:t>
            </a:r>
          </a:p>
          <a:p>
            <a:r>
              <a:rPr lang="en-US" dirty="0" smtClean="0"/>
              <a:t>Volume 9, Adoption and Modernization</a:t>
            </a:r>
          </a:p>
        </p:txBody>
      </p:sp>
      <p:sp>
        <p:nvSpPr>
          <p:cNvPr id="2" name="Footer Placeholder 1"/>
          <p:cNvSpPr>
            <a:spLocks noGrp="1"/>
          </p:cNvSpPr>
          <p:nvPr>
            <p:ph type="ftr" sz="quarter" idx="11"/>
          </p:nvPr>
        </p:nvSpPr>
        <p:spPr/>
        <p:txBody>
          <a:bodyPr/>
          <a:lstStyle/>
          <a:p>
            <a:r>
              <a:rPr lang="en-US" smtClean="0"/>
              <a:t>laszewski@gmail.com</a:t>
            </a:r>
            <a:endParaRPr lang="en-US"/>
          </a:p>
        </p:txBody>
      </p:sp>
    </p:spTree>
    <p:extLst>
      <p:ext uri="{BB962C8B-B14F-4D97-AF65-F5344CB8AC3E}">
        <p14:creationId xmlns:p14="http://schemas.microsoft.com/office/powerpoint/2010/main" val="12986548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Current Working Group Influences</a:t>
            </a:r>
            <a:endParaRPr lang="en-US" dirty="0"/>
          </a:p>
        </p:txBody>
      </p:sp>
      <p:graphicFrame>
        <p:nvGraphicFramePr>
          <p:cNvPr id="5" name="Content Placeholder 4"/>
          <p:cNvGraphicFramePr>
            <a:graphicFrameLocks noGrp="1"/>
          </p:cNvGraphicFramePr>
          <p:nvPr>
            <p:ph sz="quarter" idx="11"/>
            <p:extLst/>
          </p:nvPr>
        </p:nvGraphicFramePr>
        <p:xfrm>
          <a:off x="1981200" y="1828801"/>
          <a:ext cx="4896678" cy="478403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Content Placeholder 6"/>
          <p:cNvSpPr>
            <a:spLocks noGrp="1"/>
          </p:cNvSpPr>
          <p:nvPr>
            <p:ph sz="quarter" idx="12"/>
          </p:nvPr>
        </p:nvSpPr>
        <p:spPr>
          <a:xfrm>
            <a:off x="7116416" y="1828801"/>
            <a:ext cx="3551584" cy="3757613"/>
          </a:xfrm>
        </p:spPr>
        <p:txBody>
          <a:bodyPr/>
          <a:lstStyle/>
          <a:p>
            <a:r>
              <a:rPr lang="en-US" dirty="0" smtClean="0"/>
              <a:t>Working Group Volumes</a:t>
            </a:r>
          </a:p>
          <a:p>
            <a:r>
              <a:rPr lang="en-US" dirty="0" smtClean="0"/>
              <a:t>Cloudmesh</a:t>
            </a:r>
          </a:p>
          <a:p>
            <a:r>
              <a:rPr lang="en-US" dirty="0" smtClean="0"/>
              <a:t>Cloudmesh Comet @ SDSC/IU</a:t>
            </a:r>
            <a:endParaRPr lang="en-US" dirty="0"/>
          </a:p>
        </p:txBody>
      </p:sp>
    </p:spTree>
    <p:extLst>
      <p:ext uri="{BB962C8B-B14F-4D97-AF65-F5344CB8AC3E}">
        <p14:creationId xmlns:p14="http://schemas.microsoft.com/office/powerpoint/2010/main" val="516226251"/>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5606604" y="1841680"/>
            <a:ext cx="631065" cy="4198513"/>
          </a:xfrm>
          <a:custGeom>
            <a:avLst/>
            <a:gdLst>
              <a:gd name="connsiteX0" fmla="*/ 0 w 631065"/>
              <a:gd name="connsiteY0" fmla="*/ 2408349 h 4198513"/>
              <a:gd name="connsiteX1" fmla="*/ 631065 w 631065"/>
              <a:gd name="connsiteY1" fmla="*/ 0 h 4198513"/>
              <a:gd name="connsiteX2" fmla="*/ 618186 w 631065"/>
              <a:gd name="connsiteY2" fmla="*/ 4198513 h 4198513"/>
              <a:gd name="connsiteX3" fmla="*/ 51515 w 631065"/>
              <a:gd name="connsiteY3" fmla="*/ 2511380 h 4198513"/>
              <a:gd name="connsiteX4" fmla="*/ 0 w 631065"/>
              <a:gd name="connsiteY4" fmla="*/ 2408349 h 41985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1065" h="4198513">
                <a:moveTo>
                  <a:pt x="0" y="2408349"/>
                </a:moveTo>
                <a:lnTo>
                  <a:pt x="631065" y="0"/>
                </a:lnTo>
                <a:lnTo>
                  <a:pt x="618186" y="4198513"/>
                </a:lnTo>
                <a:lnTo>
                  <a:pt x="51515" y="2511380"/>
                </a:lnTo>
                <a:lnTo>
                  <a:pt x="0" y="2408349"/>
                </a:lnTo>
                <a:close/>
              </a:path>
            </a:pathLst>
          </a:cu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Document Structure</a:t>
            </a:r>
            <a:endParaRPr lang="en-US" dirty="0"/>
          </a:p>
        </p:txBody>
      </p:sp>
      <p:graphicFrame>
        <p:nvGraphicFramePr>
          <p:cNvPr id="6" name="Content Placeholder 5"/>
          <p:cNvGraphicFramePr>
            <a:graphicFrameLocks noGrp="1"/>
          </p:cNvGraphicFramePr>
          <p:nvPr>
            <p:ph sz="quarter" idx="11"/>
            <p:extLst/>
          </p:nvPr>
        </p:nvGraphicFramePr>
        <p:xfrm>
          <a:off x="1981200" y="1828801"/>
          <a:ext cx="3932238" cy="37576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7" name="Content Placeholder 5"/>
          <p:cNvGraphicFramePr>
            <a:graphicFrameLocks noGrp="1"/>
          </p:cNvGraphicFramePr>
          <p:nvPr>
            <p:ph sz="quarter" idx="12"/>
            <p:extLst/>
          </p:nvPr>
        </p:nvGraphicFramePr>
        <p:xfrm>
          <a:off x="6256339" y="1828800"/>
          <a:ext cx="3932237" cy="434018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380666677"/>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Volume 6: NIST Big Data Reference Architecture</a:t>
            </a:r>
            <a:endParaRPr lang="en-US" dirty="0"/>
          </a:p>
        </p:txBody>
      </p:sp>
      <p:grpSp>
        <p:nvGrpSpPr>
          <p:cNvPr id="136" name="Group 135"/>
          <p:cNvGrpSpPr/>
          <p:nvPr/>
        </p:nvGrpSpPr>
        <p:grpSpPr>
          <a:xfrm>
            <a:off x="2749065" y="1447253"/>
            <a:ext cx="6885418" cy="5311894"/>
            <a:chOff x="1600200" y="110995"/>
            <a:chExt cx="8839203" cy="6642479"/>
          </a:xfrm>
        </p:grpSpPr>
        <p:sp>
          <p:nvSpPr>
            <p:cNvPr id="71" name="Shape 105"/>
            <p:cNvSpPr/>
            <p:nvPr/>
          </p:nvSpPr>
          <p:spPr>
            <a:xfrm>
              <a:off x="1905000" y="461074"/>
              <a:ext cx="8166186" cy="5650067"/>
            </a:xfrm>
            <a:prstGeom prst="roundRect">
              <a:avLst>
                <a:gd name="adj" fmla="val 10044"/>
              </a:avLst>
            </a:prstGeom>
            <a:solidFill>
              <a:srgbClr val="969696"/>
            </a:solidFill>
            <a:ln w="9525" cap="flat" cmpd="sng">
              <a:solidFill>
                <a:schemeClr val="accent3"/>
              </a:solidFill>
              <a:prstDash val="solid"/>
              <a:miter/>
              <a:headEnd type="none" w="med" len="med"/>
              <a:tailEnd type="none" w="med" len="med"/>
            </a:ln>
            <a:effectLst>
              <a:outerShdw blurRad="50800" dist="38100" dir="18900000" algn="bl" rotWithShape="0">
                <a:prstClr val="black">
                  <a:alpha val="40000"/>
                </a:prstClr>
              </a:outerShdw>
            </a:effectLst>
          </p:spPr>
          <p:txBody>
            <a:bodyPr vert="vert270" lIns="91425" tIns="91425" rIns="0" bIns="182880" anchor="b" anchorCtr="0">
              <a:noAutofit/>
            </a:bodyPr>
            <a:lstStyle/>
            <a:p>
              <a:r>
                <a:rPr lang="en-US" sz="1400" b="1" dirty="0">
                  <a:latin typeface="Gill Sans MT" panose="020B0502020104020203" pitchFamily="34" charset="0"/>
                </a:rPr>
                <a:t>Management Fabric</a:t>
              </a:r>
              <a:endParaRPr sz="1400" b="1" dirty="0">
                <a:latin typeface="Gill Sans MT" panose="020B0502020104020203" pitchFamily="34" charset="0"/>
              </a:endParaRPr>
            </a:p>
          </p:txBody>
        </p:sp>
        <p:sp>
          <p:nvSpPr>
            <p:cNvPr id="72" name="Shape 107"/>
            <p:cNvSpPr/>
            <p:nvPr/>
          </p:nvSpPr>
          <p:spPr>
            <a:xfrm flipH="1">
              <a:off x="1600200" y="609600"/>
              <a:ext cx="7977916" cy="5620087"/>
            </a:xfrm>
            <a:prstGeom prst="roundRect">
              <a:avLst>
                <a:gd name="adj" fmla="val 10560"/>
              </a:avLst>
            </a:prstGeom>
            <a:solidFill>
              <a:srgbClr val="FFF2CC">
                <a:alpha val="50980"/>
              </a:srgbClr>
            </a:solidFill>
            <a:ln>
              <a:solidFill>
                <a:schemeClr val="accent3"/>
              </a:solidFill>
            </a:ln>
            <a:effectLst>
              <a:outerShdw blurRad="50800" dist="38100" dir="18900000" algn="bl" rotWithShape="0">
                <a:prstClr val="black">
                  <a:alpha val="40000"/>
                </a:prstClr>
              </a:outerShdw>
            </a:effectLst>
          </p:spPr>
          <p:txBody>
            <a:bodyPr vert="vert270" lIns="91425" tIns="91425" rIns="0" bIns="182880" anchor="b" anchorCtr="0">
              <a:noAutofit/>
            </a:bodyPr>
            <a:lstStyle/>
            <a:p>
              <a:r>
                <a:rPr lang="en-US" sz="1400" b="1" dirty="0">
                  <a:latin typeface="Gill Sans MT" panose="020B0502020104020203" pitchFamily="34" charset="0"/>
                </a:rPr>
                <a:t>Security and Privacy Fabric</a:t>
              </a:r>
              <a:endParaRPr sz="1400" b="1" dirty="0">
                <a:latin typeface="Gill Sans MT" panose="020B0502020104020203" pitchFamily="34" charset="0"/>
              </a:endParaRPr>
            </a:p>
          </p:txBody>
        </p:sp>
        <p:sp>
          <p:nvSpPr>
            <p:cNvPr id="73" name="Shape 109"/>
            <p:cNvSpPr/>
            <p:nvPr/>
          </p:nvSpPr>
          <p:spPr>
            <a:xfrm flipH="1">
              <a:off x="3076754" y="1297528"/>
              <a:ext cx="5608716" cy="939896"/>
            </a:xfrm>
            <a:prstGeom prst="roundRect">
              <a:avLst>
                <a:gd name="adj" fmla="val 5649"/>
              </a:avLst>
            </a:prstGeom>
            <a:solidFill>
              <a:srgbClr val="A5A5A5"/>
            </a:solidFill>
            <a:ln>
              <a:noFill/>
            </a:ln>
            <a:effectLst>
              <a:outerShdw blurRad="50800" dist="38100" dir="18900000" algn="bl" rotWithShape="0">
                <a:prstClr val="black">
                  <a:alpha val="40000"/>
                </a:prstClr>
              </a:outerShdw>
            </a:effectLst>
          </p:spPr>
          <p:txBody>
            <a:bodyPr lIns="91425" tIns="45700" rIns="91425" bIns="45700" anchor="ctr" anchorCtr="0">
              <a:noAutofit/>
            </a:bodyPr>
            <a:lstStyle/>
            <a:p>
              <a:pPr algn="ctr"/>
              <a:endParaRPr>
                <a:solidFill>
                  <a:schemeClr val="lt1"/>
                </a:solidFill>
                <a:latin typeface="Calibri"/>
                <a:ea typeface="Calibri"/>
                <a:cs typeface="Calibri"/>
                <a:sym typeface="Calibri"/>
              </a:endParaRPr>
            </a:p>
          </p:txBody>
        </p:sp>
        <p:sp>
          <p:nvSpPr>
            <p:cNvPr id="74" name="Shape 110"/>
            <p:cNvSpPr/>
            <p:nvPr/>
          </p:nvSpPr>
          <p:spPr>
            <a:xfrm flipH="1">
              <a:off x="2996686" y="1396019"/>
              <a:ext cx="5608716" cy="939896"/>
            </a:xfrm>
            <a:prstGeom prst="roundRect">
              <a:avLst>
                <a:gd name="adj" fmla="val 5649"/>
              </a:avLst>
            </a:prstGeom>
            <a:solidFill>
              <a:srgbClr val="A5A5A5"/>
            </a:solidFill>
            <a:ln>
              <a:noFill/>
            </a:ln>
            <a:effectLst>
              <a:outerShdw blurRad="50800" dist="38100" dir="18900000" algn="bl" rotWithShape="0">
                <a:prstClr val="black">
                  <a:alpha val="40000"/>
                </a:prstClr>
              </a:outerShdw>
            </a:effectLst>
          </p:spPr>
          <p:txBody>
            <a:bodyPr lIns="91425" tIns="45700" rIns="91425" bIns="45700" anchor="ctr" anchorCtr="0">
              <a:noAutofit/>
            </a:bodyPr>
            <a:lstStyle/>
            <a:p>
              <a:pPr algn="ctr"/>
              <a:endParaRPr>
                <a:solidFill>
                  <a:schemeClr val="lt1"/>
                </a:solidFill>
                <a:latin typeface="Calibri"/>
                <a:ea typeface="Calibri"/>
                <a:cs typeface="Calibri"/>
                <a:sym typeface="Calibri"/>
              </a:endParaRPr>
            </a:p>
          </p:txBody>
        </p:sp>
        <p:sp>
          <p:nvSpPr>
            <p:cNvPr id="75" name="Shape 112"/>
            <p:cNvSpPr/>
            <p:nvPr/>
          </p:nvSpPr>
          <p:spPr>
            <a:xfrm>
              <a:off x="3001455" y="2780928"/>
              <a:ext cx="5836907" cy="3028309"/>
            </a:xfrm>
            <a:prstGeom prst="roundRect">
              <a:avLst>
                <a:gd name="adj" fmla="val 4083"/>
              </a:avLst>
            </a:prstGeom>
            <a:solidFill>
              <a:srgbClr val="FFD966"/>
            </a:solidFill>
            <a:ln>
              <a:noFill/>
            </a:ln>
            <a:effectLst>
              <a:outerShdw blurRad="50800" dist="38100" dir="18900000" algn="bl" rotWithShape="0">
                <a:prstClr val="black">
                  <a:alpha val="40000"/>
                </a:prstClr>
              </a:outerShdw>
            </a:effectLst>
          </p:spPr>
          <p:txBody>
            <a:bodyPr lIns="91425" tIns="45700" rIns="91425" bIns="45700" anchor="ctr" anchorCtr="0">
              <a:noAutofit/>
            </a:bodyPr>
            <a:lstStyle/>
            <a:p>
              <a:pPr algn="ctr"/>
              <a:endParaRPr sz="1600">
                <a:solidFill>
                  <a:schemeClr val="lt1"/>
                </a:solidFill>
                <a:latin typeface="Calibri"/>
                <a:ea typeface="Calibri"/>
                <a:cs typeface="Calibri"/>
                <a:sym typeface="Calibri"/>
              </a:endParaRPr>
            </a:p>
          </p:txBody>
        </p:sp>
        <p:sp>
          <p:nvSpPr>
            <p:cNvPr id="76" name="Shape 113"/>
            <p:cNvSpPr/>
            <p:nvPr/>
          </p:nvSpPr>
          <p:spPr>
            <a:xfrm>
              <a:off x="2906087" y="2882502"/>
              <a:ext cx="5836907" cy="3028309"/>
            </a:xfrm>
            <a:prstGeom prst="roundRect">
              <a:avLst>
                <a:gd name="adj" fmla="val 4083"/>
              </a:avLst>
            </a:prstGeom>
            <a:solidFill>
              <a:srgbClr val="FFD966"/>
            </a:solidFill>
            <a:ln>
              <a:noFill/>
            </a:ln>
            <a:effectLst>
              <a:outerShdw blurRad="50800" dist="38100" dir="18900000" algn="bl" rotWithShape="0">
                <a:prstClr val="black">
                  <a:alpha val="40000"/>
                </a:prstClr>
              </a:outerShdw>
            </a:effectLst>
          </p:spPr>
          <p:txBody>
            <a:bodyPr lIns="91425" tIns="45700" rIns="91425" bIns="45700" anchor="ctr" anchorCtr="0">
              <a:noAutofit/>
            </a:bodyPr>
            <a:lstStyle/>
            <a:p>
              <a:pPr algn="ctr"/>
              <a:endParaRPr sz="1600">
                <a:solidFill>
                  <a:schemeClr val="lt1"/>
                </a:solidFill>
                <a:latin typeface="Calibri"/>
                <a:ea typeface="Calibri"/>
                <a:cs typeface="Calibri"/>
                <a:sym typeface="Calibri"/>
              </a:endParaRPr>
            </a:p>
          </p:txBody>
        </p:sp>
        <p:sp>
          <p:nvSpPr>
            <p:cNvPr id="77" name="Shape 114"/>
            <p:cNvSpPr/>
            <p:nvPr/>
          </p:nvSpPr>
          <p:spPr>
            <a:xfrm>
              <a:off x="2805325" y="2982519"/>
              <a:ext cx="5836907" cy="3028309"/>
            </a:xfrm>
            <a:prstGeom prst="roundRect">
              <a:avLst>
                <a:gd name="adj" fmla="val 4083"/>
              </a:avLst>
            </a:prstGeom>
            <a:solidFill>
              <a:srgbClr val="FFD966"/>
            </a:solidFill>
            <a:ln>
              <a:noFill/>
            </a:ln>
            <a:effectLst>
              <a:outerShdw blurRad="50800" dist="38100" dir="18900000" algn="bl" rotWithShape="0">
                <a:prstClr val="black">
                  <a:alpha val="40000"/>
                </a:prstClr>
              </a:outerShdw>
            </a:effectLst>
          </p:spPr>
          <p:txBody>
            <a:bodyPr lIns="91425" tIns="0" rIns="91425" bIns="45700" anchor="t" anchorCtr="0">
              <a:noAutofit/>
            </a:bodyPr>
            <a:lstStyle/>
            <a:p>
              <a:pPr>
                <a:buSzPct val="25000"/>
              </a:pPr>
              <a:r>
                <a:rPr lang="en-US" sz="1400" b="1" dirty="0">
                  <a:solidFill>
                    <a:schemeClr val="dk1"/>
                  </a:solidFill>
                  <a:latin typeface="Calibri"/>
                  <a:ea typeface="Calibri"/>
                  <a:cs typeface="Calibri"/>
                  <a:sym typeface="Calibri"/>
                </a:rPr>
                <a:t>Big Data Framework Provider</a:t>
              </a:r>
            </a:p>
            <a:p>
              <a:pPr algn="ctr"/>
              <a:endParaRPr sz="1600" dirty="0">
                <a:solidFill>
                  <a:schemeClr val="lt1"/>
                </a:solidFill>
                <a:latin typeface="Calibri"/>
                <a:ea typeface="Calibri"/>
                <a:cs typeface="Calibri"/>
                <a:sym typeface="Calibri"/>
              </a:endParaRPr>
            </a:p>
          </p:txBody>
        </p:sp>
        <p:sp>
          <p:nvSpPr>
            <p:cNvPr id="78" name="Shape 115"/>
            <p:cNvSpPr/>
            <p:nvPr/>
          </p:nvSpPr>
          <p:spPr>
            <a:xfrm>
              <a:off x="1905000" y="110995"/>
              <a:ext cx="7696198" cy="270003"/>
            </a:xfrm>
            <a:prstGeom prst="chevron">
              <a:avLst>
                <a:gd name="adj" fmla="val 50000"/>
              </a:avLst>
            </a:prstGeom>
            <a:gradFill>
              <a:gsLst>
                <a:gs pos="0">
                  <a:srgbClr val="F08B54"/>
                </a:gs>
                <a:gs pos="50000">
                  <a:srgbClr val="F67A26"/>
                </a:gs>
                <a:gs pos="100000">
                  <a:srgbClr val="E36A18"/>
                </a:gs>
              </a:gsLst>
              <a:lin ang="5400000" scaled="0"/>
            </a:gradFill>
            <a:ln w="9525" cap="flat" cmpd="sng">
              <a:solidFill>
                <a:schemeClr val="accent2"/>
              </a:solidFill>
              <a:prstDash val="solid"/>
              <a:miter/>
              <a:headEnd type="none" w="med" len="med"/>
              <a:tailEnd type="none" w="med" len="med"/>
            </a:ln>
          </p:spPr>
          <p:txBody>
            <a:bodyPr lIns="91425" tIns="45700" rIns="91425" bIns="45700" anchor="ctr" anchorCtr="0">
              <a:noAutofit/>
            </a:bodyPr>
            <a:lstStyle/>
            <a:p>
              <a:pPr algn="ctr">
                <a:buSzPct val="25000"/>
              </a:pPr>
              <a:r>
                <a:rPr lang="en-US" b="1">
                  <a:solidFill>
                    <a:schemeClr val="lt1"/>
                  </a:solidFill>
                  <a:latin typeface="Calibri"/>
                  <a:ea typeface="Calibri"/>
                  <a:cs typeface="Calibri"/>
                  <a:sym typeface="Calibri"/>
                </a:rPr>
                <a:t>INFORMATION VALUE CHAIN</a:t>
              </a:r>
            </a:p>
          </p:txBody>
        </p:sp>
        <p:sp>
          <p:nvSpPr>
            <p:cNvPr id="79" name="Shape 116"/>
            <p:cNvSpPr txBox="1"/>
            <p:nvPr/>
          </p:nvSpPr>
          <p:spPr>
            <a:xfrm>
              <a:off x="1682480" y="6276780"/>
              <a:ext cx="1060719" cy="338554"/>
            </a:xfrm>
            <a:prstGeom prst="rect">
              <a:avLst/>
            </a:prstGeom>
            <a:noFill/>
            <a:ln>
              <a:noFill/>
            </a:ln>
          </p:spPr>
          <p:txBody>
            <a:bodyPr lIns="91425" tIns="45700" rIns="91425" bIns="45700" anchor="t" anchorCtr="0">
              <a:noAutofit/>
            </a:bodyPr>
            <a:lstStyle/>
            <a:p>
              <a:pPr>
                <a:buSzPct val="25000"/>
              </a:pPr>
              <a:r>
                <a:rPr lang="en-US" sz="1600" b="1">
                  <a:solidFill>
                    <a:srgbClr val="002060"/>
                  </a:solidFill>
                  <a:latin typeface="Calibri"/>
                  <a:ea typeface="Calibri"/>
                  <a:cs typeface="Calibri"/>
                  <a:sym typeface="Calibri"/>
                </a:rPr>
                <a:t>K E Y :</a:t>
              </a:r>
            </a:p>
          </p:txBody>
        </p:sp>
        <p:sp>
          <p:nvSpPr>
            <p:cNvPr id="80" name="Shape 117"/>
            <p:cNvSpPr/>
            <p:nvPr/>
          </p:nvSpPr>
          <p:spPr>
            <a:xfrm>
              <a:off x="1658559" y="6322339"/>
              <a:ext cx="8780844" cy="431135"/>
            </a:xfrm>
            <a:prstGeom prst="rect">
              <a:avLst/>
            </a:prstGeom>
            <a:noFill/>
            <a:ln w="12700" cap="flat" cmpd="sng">
              <a:solidFill>
                <a:schemeClr val="dk2"/>
              </a:solidFill>
              <a:prstDash val="solid"/>
              <a:miter/>
              <a:headEnd type="none" w="med" len="med"/>
              <a:tailEnd type="none" w="med" len="med"/>
            </a:ln>
          </p:spPr>
          <p:txBody>
            <a:bodyPr lIns="91425" tIns="45700" rIns="91425" bIns="45700" anchor="ctr" anchorCtr="0">
              <a:noAutofit/>
            </a:bodyPr>
            <a:lstStyle/>
            <a:p>
              <a:pPr algn="ctr"/>
              <a:endParaRPr>
                <a:solidFill>
                  <a:schemeClr val="lt1"/>
                </a:solidFill>
                <a:latin typeface="Calibri"/>
                <a:ea typeface="Calibri"/>
                <a:cs typeface="Calibri"/>
                <a:sym typeface="Calibri"/>
              </a:endParaRPr>
            </a:p>
          </p:txBody>
        </p:sp>
        <p:sp>
          <p:nvSpPr>
            <p:cNvPr id="81" name="Shape 118"/>
            <p:cNvSpPr/>
            <p:nvPr/>
          </p:nvSpPr>
          <p:spPr>
            <a:xfrm>
              <a:off x="7584846" y="6334026"/>
              <a:ext cx="913073" cy="338201"/>
            </a:xfrm>
            <a:prstGeom prst="rightArrow">
              <a:avLst>
                <a:gd name="adj1" fmla="val 50000"/>
                <a:gd name="adj2" fmla="val 50000"/>
              </a:avLst>
            </a:prstGeom>
            <a:solidFill>
              <a:srgbClr val="9A0000"/>
            </a:solidFill>
            <a:ln w="9525" cap="flat" cmpd="sng">
              <a:noFill/>
              <a:prstDash val="solid"/>
              <a:miter/>
              <a:headEnd type="none" w="med" len="med"/>
              <a:tailEnd type="none" w="med" len="med"/>
            </a:ln>
            <a:effectLst>
              <a:outerShdw blurRad="50800" dist="38100" dir="2700000" algn="tl" rotWithShape="0">
                <a:prstClr val="black">
                  <a:alpha val="40000"/>
                </a:prstClr>
              </a:outerShdw>
            </a:effectLst>
          </p:spPr>
          <p:txBody>
            <a:bodyPr lIns="91425" tIns="45700" rIns="91425" bIns="45700" anchor="ctr" anchorCtr="0">
              <a:noAutofit/>
            </a:bodyPr>
            <a:lstStyle/>
            <a:p>
              <a:pPr algn="ctr">
                <a:buSzPct val="25000"/>
              </a:pPr>
              <a:r>
                <a:rPr lang="en-US" sz="1400" b="1" dirty="0">
                  <a:solidFill>
                    <a:schemeClr val="lt1"/>
                  </a:solidFill>
                  <a:latin typeface="Calibri"/>
                  <a:ea typeface="Calibri"/>
                  <a:cs typeface="Calibri"/>
                  <a:sym typeface="Calibri"/>
                </a:rPr>
                <a:t>SW</a:t>
              </a:r>
            </a:p>
          </p:txBody>
        </p:sp>
        <p:cxnSp>
          <p:nvCxnSpPr>
            <p:cNvPr id="82" name="Shape 119"/>
            <p:cNvCxnSpPr/>
            <p:nvPr/>
          </p:nvCxnSpPr>
          <p:spPr>
            <a:xfrm>
              <a:off x="5334000" y="6507871"/>
              <a:ext cx="975688" cy="11990"/>
            </a:xfrm>
            <a:prstGeom prst="straightConnector1">
              <a:avLst/>
            </a:prstGeom>
            <a:noFill/>
            <a:ln w="73025" cap="flat" cmpd="sng">
              <a:solidFill>
                <a:srgbClr val="484C32"/>
              </a:solidFill>
              <a:prstDash val="solid"/>
              <a:miter/>
              <a:headEnd type="none" w="med" len="med"/>
              <a:tailEnd type="stealth" w="lg" len="lg"/>
            </a:ln>
          </p:spPr>
        </p:cxnSp>
        <p:sp>
          <p:nvSpPr>
            <p:cNvPr id="83" name="Shape 120"/>
            <p:cNvSpPr txBox="1"/>
            <p:nvPr/>
          </p:nvSpPr>
          <p:spPr>
            <a:xfrm>
              <a:off x="6309689" y="6381362"/>
              <a:ext cx="1399523" cy="276998"/>
            </a:xfrm>
            <a:prstGeom prst="rect">
              <a:avLst/>
            </a:prstGeom>
            <a:noFill/>
            <a:ln>
              <a:noFill/>
            </a:ln>
          </p:spPr>
          <p:txBody>
            <a:bodyPr lIns="91425" tIns="45700" rIns="91425" bIns="45700" anchor="t" anchorCtr="0">
              <a:noAutofit/>
            </a:bodyPr>
            <a:lstStyle/>
            <a:p>
              <a:pPr>
                <a:buSzPct val="25000"/>
              </a:pPr>
              <a:r>
                <a:rPr lang="en-US" sz="1200" b="1">
                  <a:solidFill>
                    <a:srgbClr val="002060"/>
                  </a:solidFill>
                  <a:latin typeface="Calibri"/>
                  <a:ea typeface="Calibri"/>
                  <a:cs typeface="Calibri"/>
                  <a:sym typeface="Calibri"/>
                </a:rPr>
                <a:t>Service Use</a:t>
              </a:r>
            </a:p>
          </p:txBody>
        </p:sp>
        <p:sp>
          <p:nvSpPr>
            <p:cNvPr id="84" name="Shape 121"/>
            <p:cNvSpPr txBox="1"/>
            <p:nvPr/>
          </p:nvSpPr>
          <p:spPr>
            <a:xfrm>
              <a:off x="3537530" y="6256700"/>
              <a:ext cx="1644070" cy="461664"/>
            </a:xfrm>
            <a:prstGeom prst="rect">
              <a:avLst/>
            </a:prstGeom>
            <a:noFill/>
            <a:ln>
              <a:noFill/>
            </a:ln>
          </p:spPr>
          <p:txBody>
            <a:bodyPr lIns="91425" tIns="45700" rIns="91425" bIns="45700" anchor="t" anchorCtr="0">
              <a:noAutofit/>
            </a:bodyPr>
            <a:lstStyle/>
            <a:p>
              <a:pPr>
                <a:buSzPct val="25000"/>
              </a:pPr>
              <a:r>
                <a:rPr lang="en-US" sz="1200" b="1" dirty="0">
                  <a:solidFill>
                    <a:srgbClr val="002060"/>
                  </a:solidFill>
                  <a:latin typeface="Calibri"/>
                  <a:ea typeface="Calibri"/>
                  <a:cs typeface="Calibri"/>
                  <a:sym typeface="Calibri"/>
                </a:rPr>
                <a:t>Big Data Information Flow</a:t>
              </a:r>
            </a:p>
          </p:txBody>
        </p:sp>
        <p:sp>
          <p:nvSpPr>
            <p:cNvPr id="85" name="Shape 122"/>
            <p:cNvSpPr txBox="1"/>
            <p:nvPr/>
          </p:nvSpPr>
          <p:spPr>
            <a:xfrm>
              <a:off x="8485617" y="6256609"/>
              <a:ext cx="1830537" cy="461664"/>
            </a:xfrm>
            <a:prstGeom prst="rect">
              <a:avLst/>
            </a:prstGeom>
            <a:noFill/>
            <a:ln>
              <a:noFill/>
            </a:ln>
          </p:spPr>
          <p:txBody>
            <a:bodyPr lIns="91425" tIns="45700" rIns="91425" bIns="45700" anchor="t" anchorCtr="0">
              <a:noAutofit/>
            </a:bodyPr>
            <a:lstStyle/>
            <a:p>
              <a:pPr>
                <a:buSzPct val="25000"/>
              </a:pPr>
              <a:r>
                <a:rPr lang="en-US" sz="1200" b="1" dirty="0">
                  <a:solidFill>
                    <a:srgbClr val="002060"/>
                  </a:solidFill>
                  <a:latin typeface="Calibri"/>
                  <a:ea typeface="Calibri"/>
                  <a:cs typeface="Calibri"/>
                  <a:sym typeface="Calibri"/>
                </a:rPr>
                <a:t>Software Tools and Algorithms Transfer</a:t>
              </a:r>
            </a:p>
          </p:txBody>
        </p:sp>
        <p:sp>
          <p:nvSpPr>
            <p:cNvPr id="86" name="Shape 123"/>
            <p:cNvSpPr/>
            <p:nvPr/>
          </p:nvSpPr>
          <p:spPr>
            <a:xfrm flipH="1">
              <a:off x="2935555" y="1499204"/>
              <a:ext cx="5608716" cy="939896"/>
            </a:xfrm>
            <a:prstGeom prst="roundRect">
              <a:avLst>
                <a:gd name="adj" fmla="val 5649"/>
              </a:avLst>
            </a:prstGeom>
            <a:solidFill>
              <a:srgbClr val="A5A5A5"/>
            </a:solidFill>
            <a:ln>
              <a:noFill/>
            </a:ln>
            <a:effectLst>
              <a:outerShdw blurRad="50800" dist="38100" dir="18900000" algn="bl" rotWithShape="0">
                <a:prstClr val="black">
                  <a:alpha val="40000"/>
                </a:prstClr>
              </a:outerShdw>
            </a:effectLst>
          </p:spPr>
          <p:txBody>
            <a:bodyPr lIns="91425" tIns="45700" rIns="91425" bIns="45700" anchor="ctr" anchorCtr="0">
              <a:noAutofit/>
            </a:bodyPr>
            <a:lstStyle/>
            <a:p>
              <a:pPr algn="ctr"/>
              <a:endParaRPr>
                <a:solidFill>
                  <a:schemeClr val="lt1"/>
                </a:solidFill>
                <a:latin typeface="Calibri"/>
                <a:ea typeface="Calibri"/>
                <a:cs typeface="Calibri"/>
                <a:sym typeface="Calibri"/>
              </a:endParaRPr>
            </a:p>
          </p:txBody>
        </p:sp>
        <p:sp>
          <p:nvSpPr>
            <p:cNvPr id="87" name="Shape 124"/>
            <p:cNvSpPr txBox="1"/>
            <p:nvPr/>
          </p:nvSpPr>
          <p:spPr>
            <a:xfrm>
              <a:off x="2949963" y="1447254"/>
              <a:ext cx="5525907" cy="307777"/>
            </a:xfrm>
            <a:prstGeom prst="rect">
              <a:avLst/>
            </a:prstGeom>
            <a:noFill/>
            <a:ln>
              <a:noFill/>
            </a:ln>
          </p:spPr>
          <p:txBody>
            <a:bodyPr lIns="91425" tIns="45700" rIns="91425" bIns="45700" anchor="t" anchorCtr="0">
              <a:noAutofit/>
            </a:bodyPr>
            <a:lstStyle/>
            <a:p>
              <a:pPr>
                <a:buSzPct val="25000"/>
              </a:pPr>
              <a:r>
                <a:rPr lang="en-US" sz="1100" b="1" dirty="0">
                  <a:solidFill>
                    <a:schemeClr val="dk1"/>
                  </a:solidFill>
                  <a:latin typeface="Calibri"/>
                  <a:ea typeface="Calibri"/>
                  <a:cs typeface="Calibri"/>
                  <a:sym typeface="Calibri"/>
                </a:rPr>
                <a:t>Big Data Application</a:t>
              </a:r>
            </a:p>
          </p:txBody>
        </p:sp>
        <p:sp>
          <p:nvSpPr>
            <p:cNvPr id="88" name="Shape 125"/>
            <p:cNvSpPr/>
            <p:nvPr/>
          </p:nvSpPr>
          <p:spPr>
            <a:xfrm flipH="1">
              <a:off x="6384033" y="1867841"/>
              <a:ext cx="1033677" cy="473506"/>
            </a:xfrm>
            <a:prstGeom prst="roundRect">
              <a:avLst>
                <a:gd name="adj" fmla="val 16667"/>
              </a:avLst>
            </a:prstGeom>
            <a:solidFill>
              <a:srgbClr val="FFF2CC"/>
            </a:solidFill>
            <a:ln>
              <a:noFill/>
            </a:ln>
          </p:spPr>
          <p:txBody>
            <a:bodyPr lIns="0" tIns="45700" rIns="0" bIns="45700" anchor="b" anchorCtr="1">
              <a:noAutofit/>
            </a:bodyPr>
            <a:lstStyle/>
            <a:p>
              <a:pPr algn="r">
                <a:buSzPct val="25000"/>
              </a:pPr>
              <a:r>
                <a:rPr lang="en-US" sz="1000" b="1" dirty="0">
                  <a:solidFill>
                    <a:schemeClr val="dk1"/>
                  </a:solidFill>
                  <a:latin typeface="Calibri"/>
                  <a:ea typeface="Calibri"/>
                  <a:cs typeface="Calibri"/>
                  <a:sym typeface="Calibri"/>
                </a:rPr>
                <a:t>Visualization</a:t>
              </a:r>
            </a:p>
          </p:txBody>
        </p:sp>
        <p:sp>
          <p:nvSpPr>
            <p:cNvPr id="89" name="Shape 126"/>
            <p:cNvSpPr/>
            <p:nvPr/>
          </p:nvSpPr>
          <p:spPr>
            <a:xfrm>
              <a:off x="7574464" y="1999967"/>
              <a:ext cx="883733" cy="341380"/>
            </a:xfrm>
            <a:prstGeom prst="roundRect">
              <a:avLst>
                <a:gd name="adj" fmla="val 16667"/>
              </a:avLst>
            </a:prstGeom>
            <a:solidFill>
              <a:srgbClr val="FFF2CC"/>
            </a:solidFill>
            <a:ln>
              <a:noFill/>
            </a:ln>
          </p:spPr>
          <p:txBody>
            <a:bodyPr lIns="0" tIns="45700" rIns="0" bIns="45700" anchor="b" anchorCtr="1">
              <a:noAutofit/>
            </a:bodyPr>
            <a:lstStyle/>
            <a:p>
              <a:pPr algn="r">
                <a:buSzPct val="25000"/>
              </a:pPr>
              <a:r>
                <a:rPr lang="en-US" sz="1200" b="1">
                  <a:solidFill>
                    <a:schemeClr val="dk1"/>
                  </a:solidFill>
                  <a:latin typeface="Calibri"/>
                  <a:ea typeface="Calibri"/>
                  <a:cs typeface="Calibri"/>
                  <a:sym typeface="Calibri"/>
                </a:rPr>
                <a:t>Access</a:t>
              </a:r>
            </a:p>
          </p:txBody>
        </p:sp>
        <p:sp>
          <p:nvSpPr>
            <p:cNvPr id="90" name="Shape 127"/>
            <p:cNvSpPr/>
            <p:nvPr/>
          </p:nvSpPr>
          <p:spPr>
            <a:xfrm flipH="1">
              <a:off x="5327542" y="1734906"/>
              <a:ext cx="920857" cy="606442"/>
            </a:xfrm>
            <a:prstGeom prst="roundRect">
              <a:avLst>
                <a:gd name="adj" fmla="val 16667"/>
              </a:avLst>
            </a:prstGeom>
            <a:solidFill>
              <a:srgbClr val="FFF2CC"/>
            </a:solidFill>
            <a:ln>
              <a:noFill/>
            </a:ln>
          </p:spPr>
          <p:txBody>
            <a:bodyPr lIns="0" tIns="45700" rIns="0" bIns="45700" anchor="b" anchorCtr="1">
              <a:noAutofit/>
            </a:bodyPr>
            <a:lstStyle/>
            <a:p>
              <a:pPr algn="r">
                <a:buSzPct val="25000"/>
              </a:pPr>
              <a:r>
                <a:rPr lang="en-US" sz="1200" b="1">
                  <a:solidFill>
                    <a:schemeClr val="dk1"/>
                  </a:solidFill>
                  <a:latin typeface="Calibri"/>
                  <a:ea typeface="Calibri"/>
                  <a:cs typeface="Calibri"/>
                  <a:sym typeface="Calibri"/>
                </a:rPr>
                <a:t>Analytics</a:t>
              </a:r>
            </a:p>
          </p:txBody>
        </p:sp>
        <p:sp>
          <p:nvSpPr>
            <p:cNvPr id="91" name="Shape 128"/>
            <p:cNvSpPr/>
            <p:nvPr/>
          </p:nvSpPr>
          <p:spPr>
            <a:xfrm>
              <a:off x="3047999" y="1999968"/>
              <a:ext cx="1047975" cy="341380"/>
            </a:xfrm>
            <a:prstGeom prst="roundRect">
              <a:avLst>
                <a:gd name="adj" fmla="val 16667"/>
              </a:avLst>
            </a:prstGeom>
            <a:solidFill>
              <a:srgbClr val="FFF2CC"/>
            </a:solidFill>
            <a:ln>
              <a:noFill/>
            </a:ln>
          </p:spPr>
          <p:txBody>
            <a:bodyPr lIns="0" tIns="45700" rIns="0" bIns="45700" anchor="b" anchorCtr="1">
              <a:noAutofit/>
            </a:bodyPr>
            <a:lstStyle/>
            <a:p>
              <a:pPr algn="r">
                <a:buSzPct val="25000"/>
              </a:pPr>
              <a:r>
                <a:rPr lang="en-US" sz="1200" b="1" dirty="0">
                  <a:solidFill>
                    <a:schemeClr val="dk1"/>
                  </a:solidFill>
                  <a:latin typeface="Calibri"/>
                  <a:ea typeface="Calibri"/>
                  <a:cs typeface="Calibri"/>
                  <a:sym typeface="Calibri"/>
                </a:rPr>
                <a:t>Collection</a:t>
              </a:r>
            </a:p>
          </p:txBody>
        </p:sp>
        <p:sp>
          <p:nvSpPr>
            <p:cNvPr id="92" name="Shape 129"/>
            <p:cNvSpPr/>
            <p:nvPr/>
          </p:nvSpPr>
          <p:spPr>
            <a:xfrm flipH="1">
              <a:off x="2925679" y="762000"/>
              <a:ext cx="5608716" cy="371394"/>
            </a:xfrm>
            <a:prstGeom prst="roundRect">
              <a:avLst>
                <a:gd name="adj" fmla="val 22440"/>
              </a:avLst>
            </a:prstGeom>
            <a:solidFill>
              <a:srgbClr val="A5A5A5"/>
            </a:solidFill>
            <a:ln>
              <a:noFill/>
            </a:ln>
          </p:spPr>
          <p:txBody>
            <a:bodyPr lIns="91425" tIns="45700" rIns="91425" bIns="45700" anchor="ctr" anchorCtr="0">
              <a:noAutofit/>
            </a:bodyPr>
            <a:lstStyle/>
            <a:p>
              <a:pPr algn="ctr"/>
              <a:endParaRPr>
                <a:solidFill>
                  <a:schemeClr val="lt1"/>
                </a:solidFill>
                <a:latin typeface="Calibri"/>
                <a:ea typeface="Calibri"/>
                <a:cs typeface="Calibri"/>
                <a:sym typeface="Calibri"/>
              </a:endParaRPr>
            </a:p>
          </p:txBody>
        </p:sp>
        <p:sp>
          <p:nvSpPr>
            <p:cNvPr id="93" name="Shape 130"/>
            <p:cNvSpPr txBox="1"/>
            <p:nvPr/>
          </p:nvSpPr>
          <p:spPr>
            <a:xfrm>
              <a:off x="4436778" y="771093"/>
              <a:ext cx="2254566" cy="307777"/>
            </a:xfrm>
            <a:prstGeom prst="rect">
              <a:avLst/>
            </a:prstGeom>
            <a:noFill/>
            <a:ln>
              <a:noFill/>
            </a:ln>
          </p:spPr>
          <p:txBody>
            <a:bodyPr lIns="91425" tIns="45700" rIns="91425" bIns="45700" anchor="t" anchorCtr="0">
              <a:noAutofit/>
            </a:bodyPr>
            <a:lstStyle/>
            <a:p>
              <a:pPr algn="ctr">
                <a:buSzPct val="25000"/>
              </a:pPr>
              <a:r>
                <a:rPr lang="en-US" sz="1400" b="1">
                  <a:solidFill>
                    <a:schemeClr val="dk1"/>
                  </a:solidFill>
                  <a:latin typeface="Calibri"/>
                  <a:ea typeface="Calibri"/>
                  <a:cs typeface="Calibri"/>
                  <a:sym typeface="Calibri"/>
                </a:rPr>
                <a:t>System Orchestrator</a:t>
              </a:r>
            </a:p>
          </p:txBody>
        </p:sp>
        <p:cxnSp>
          <p:nvCxnSpPr>
            <p:cNvPr id="94" name="Shape 131"/>
            <p:cNvCxnSpPr>
              <a:stCxn id="92" idx="2"/>
            </p:cNvCxnSpPr>
            <p:nvPr/>
          </p:nvCxnSpPr>
          <p:spPr>
            <a:xfrm>
              <a:off x="5730037" y="1133394"/>
              <a:ext cx="1" cy="365860"/>
            </a:xfrm>
            <a:prstGeom prst="straightConnector1">
              <a:avLst/>
            </a:prstGeom>
            <a:noFill/>
            <a:ln w="41275" cap="flat" cmpd="sng">
              <a:solidFill>
                <a:srgbClr val="484C32"/>
              </a:solidFill>
              <a:prstDash val="solid"/>
              <a:miter/>
              <a:headEnd type="none" w="med" len="med"/>
              <a:tailEnd type="stealth" w="lg" len="lg"/>
            </a:ln>
          </p:spPr>
        </p:cxnSp>
        <p:cxnSp>
          <p:nvCxnSpPr>
            <p:cNvPr id="95" name="Shape 132"/>
            <p:cNvCxnSpPr/>
            <p:nvPr/>
          </p:nvCxnSpPr>
          <p:spPr>
            <a:xfrm flipH="1">
              <a:off x="8544171" y="1731327"/>
              <a:ext cx="484631" cy="4127"/>
            </a:xfrm>
            <a:prstGeom prst="straightConnector1">
              <a:avLst/>
            </a:prstGeom>
            <a:noFill/>
            <a:ln w="41275" cap="flat" cmpd="sng">
              <a:solidFill>
                <a:srgbClr val="484C32"/>
              </a:solidFill>
              <a:prstDash val="solid"/>
              <a:miter/>
              <a:headEnd type="none" w="med" len="med"/>
              <a:tailEnd type="stealth" w="lg" len="lg"/>
            </a:ln>
          </p:spPr>
        </p:cxnSp>
        <p:cxnSp>
          <p:nvCxnSpPr>
            <p:cNvPr id="96" name="Shape 133"/>
            <p:cNvCxnSpPr/>
            <p:nvPr/>
          </p:nvCxnSpPr>
          <p:spPr>
            <a:xfrm flipH="1">
              <a:off x="2451443" y="1733391"/>
              <a:ext cx="484631" cy="0"/>
            </a:xfrm>
            <a:prstGeom prst="straightConnector1">
              <a:avLst/>
            </a:prstGeom>
            <a:noFill/>
            <a:ln w="41275" cap="flat" cmpd="sng">
              <a:solidFill>
                <a:srgbClr val="484C32"/>
              </a:solidFill>
              <a:prstDash val="solid"/>
              <a:miter/>
              <a:headEnd type="none" w="med" len="med"/>
              <a:tailEnd type="stealth" w="lg" len="lg"/>
            </a:ln>
          </p:spPr>
        </p:cxnSp>
        <p:sp>
          <p:nvSpPr>
            <p:cNvPr id="97" name="Shape 134"/>
            <p:cNvSpPr/>
            <p:nvPr/>
          </p:nvSpPr>
          <p:spPr>
            <a:xfrm rot="5400000">
              <a:off x="2567282" y="1701041"/>
              <a:ext cx="252956" cy="484187"/>
            </a:xfrm>
            <a:prstGeom prst="upArrow">
              <a:avLst>
                <a:gd name="adj1" fmla="val 50000"/>
                <a:gd name="adj2" fmla="val 50000"/>
              </a:avLst>
            </a:prstGeom>
            <a:solidFill>
              <a:srgbClr val="006699"/>
            </a:solidFill>
            <a:ln>
              <a:noFill/>
            </a:ln>
            <a:effectLst>
              <a:outerShdw blurRad="50799" dist="38100" dir="2700000" algn="tl" rotWithShape="0">
                <a:srgbClr val="000000">
                  <a:alpha val="40000"/>
                </a:srgbClr>
              </a:outerShdw>
            </a:effectLst>
          </p:spPr>
          <p:txBody>
            <a:bodyPr vert="vert270" lIns="0" tIns="0" rIns="0" bIns="45720" anchor="ctr" anchorCtr="0">
              <a:noAutofit/>
            </a:bodyPr>
            <a:lstStyle/>
            <a:p>
              <a:r>
                <a:rPr lang="en-US" sz="900" b="1" dirty="0">
                  <a:solidFill>
                    <a:schemeClr val="bg1"/>
                  </a:solidFill>
                  <a:latin typeface="Calibri" panose="020F0502020204030204" pitchFamily="34" charset="0"/>
                </a:rPr>
                <a:t>DATA</a:t>
              </a:r>
              <a:endParaRPr sz="900" b="1" dirty="0">
                <a:solidFill>
                  <a:schemeClr val="bg1"/>
                </a:solidFill>
                <a:latin typeface="Calibri" panose="020F0502020204030204" pitchFamily="34" charset="0"/>
              </a:endParaRPr>
            </a:p>
          </p:txBody>
        </p:sp>
        <p:sp>
          <p:nvSpPr>
            <p:cNvPr id="98" name="Shape 142"/>
            <p:cNvSpPr/>
            <p:nvPr/>
          </p:nvSpPr>
          <p:spPr>
            <a:xfrm rot="-5400000">
              <a:off x="7802053" y="3128299"/>
              <a:ext cx="5003651" cy="271049"/>
            </a:xfrm>
            <a:prstGeom prst="chevron">
              <a:avLst>
                <a:gd name="adj" fmla="val 50000"/>
              </a:avLst>
            </a:prstGeom>
            <a:gradFill>
              <a:gsLst>
                <a:gs pos="0">
                  <a:srgbClr val="F08B54"/>
                </a:gs>
                <a:gs pos="50000">
                  <a:srgbClr val="F67A26"/>
                </a:gs>
                <a:gs pos="100000">
                  <a:srgbClr val="E36A18"/>
                </a:gs>
              </a:gsLst>
              <a:lin ang="5400000" scaled="0"/>
            </a:gradFill>
            <a:ln w="9525" cap="flat" cmpd="sng">
              <a:solidFill>
                <a:schemeClr val="accent2"/>
              </a:solidFill>
              <a:prstDash val="solid"/>
              <a:miter/>
              <a:headEnd type="none" w="med" len="med"/>
              <a:tailEnd type="none" w="med" len="med"/>
            </a:ln>
          </p:spPr>
          <p:txBody>
            <a:bodyPr lIns="91425" tIns="45700" rIns="91425" bIns="45700" anchor="ctr" anchorCtr="0">
              <a:noAutofit/>
            </a:bodyPr>
            <a:lstStyle/>
            <a:p>
              <a:pPr algn="ctr">
                <a:buSzPct val="25000"/>
              </a:pPr>
              <a:r>
                <a:rPr lang="en-US" b="1">
                  <a:solidFill>
                    <a:schemeClr val="lt1"/>
                  </a:solidFill>
                  <a:latin typeface="Calibri"/>
                  <a:ea typeface="Calibri"/>
                  <a:cs typeface="Calibri"/>
                  <a:sym typeface="Calibri"/>
                </a:rPr>
                <a:t>IT VALUE CHAIN</a:t>
              </a:r>
            </a:p>
          </p:txBody>
        </p:sp>
        <p:sp>
          <p:nvSpPr>
            <p:cNvPr id="99" name="Shape 143"/>
            <p:cNvSpPr/>
            <p:nvPr/>
          </p:nvSpPr>
          <p:spPr>
            <a:xfrm flipH="1">
              <a:off x="3047999" y="1729280"/>
              <a:ext cx="5410200" cy="94291"/>
            </a:xfrm>
            <a:prstGeom prst="roundRect">
              <a:avLst>
                <a:gd name="adj" fmla="val 16667"/>
              </a:avLst>
            </a:prstGeom>
            <a:solidFill>
              <a:srgbClr val="FFF2CC"/>
            </a:solidFill>
            <a:ln>
              <a:noFill/>
            </a:ln>
          </p:spPr>
          <p:txBody>
            <a:bodyPr lIns="0" tIns="45700" rIns="0" bIns="45700" anchor="b" anchorCtr="1">
              <a:noAutofit/>
            </a:bodyPr>
            <a:lstStyle/>
            <a:p>
              <a:pPr algn="r"/>
              <a:endParaRPr sz="1400" b="1">
                <a:solidFill>
                  <a:schemeClr val="dk1"/>
                </a:solidFill>
                <a:latin typeface="Calibri"/>
                <a:ea typeface="Calibri"/>
                <a:cs typeface="Calibri"/>
                <a:sym typeface="Calibri"/>
              </a:endParaRPr>
            </a:p>
          </p:txBody>
        </p:sp>
        <p:sp>
          <p:nvSpPr>
            <p:cNvPr id="100" name="Shape 144"/>
            <p:cNvSpPr/>
            <p:nvPr/>
          </p:nvSpPr>
          <p:spPr>
            <a:xfrm flipH="1">
              <a:off x="6420036" y="1865951"/>
              <a:ext cx="2039561" cy="91439"/>
            </a:xfrm>
            <a:prstGeom prst="roundRect">
              <a:avLst>
                <a:gd name="adj" fmla="val 16667"/>
              </a:avLst>
            </a:prstGeom>
            <a:solidFill>
              <a:srgbClr val="FFF2CC"/>
            </a:solidFill>
            <a:ln>
              <a:noFill/>
            </a:ln>
          </p:spPr>
          <p:txBody>
            <a:bodyPr lIns="0" tIns="45700" rIns="0" bIns="45700" anchor="b" anchorCtr="1">
              <a:noAutofit/>
            </a:bodyPr>
            <a:lstStyle/>
            <a:p>
              <a:pPr algn="r"/>
              <a:endParaRPr sz="1400" b="1">
                <a:solidFill>
                  <a:schemeClr val="dk1"/>
                </a:solidFill>
                <a:latin typeface="Calibri"/>
                <a:ea typeface="Calibri"/>
                <a:cs typeface="Calibri"/>
                <a:sym typeface="Calibri"/>
              </a:endParaRPr>
            </a:p>
          </p:txBody>
        </p:sp>
        <p:sp>
          <p:nvSpPr>
            <p:cNvPr id="101" name="Shape 145"/>
            <p:cNvSpPr/>
            <p:nvPr/>
          </p:nvSpPr>
          <p:spPr>
            <a:xfrm flipH="1">
              <a:off x="3048000" y="1865951"/>
              <a:ext cx="2140055" cy="91439"/>
            </a:xfrm>
            <a:prstGeom prst="roundRect">
              <a:avLst>
                <a:gd name="adj" fmla="val 16667"/>
              </a:avLst>
            </a:prstGeom>
            <a:solidFill>
              <a:srgbClr val="FFF2CC"/>
            </a:solidFill>
            <a:ln>
              <a:noFill/>
            </a:ln>
          </p:spPr>
          <p:txBody>
            <a:bodyPr lIns="0" tIns="45700" rIns="0" bIns="45700" anchor="b" anchorCtr="1">
              <a:noAutofit/>
            </a:bodyPr>
            <a:lstStyle/>
            <a:p>
              <a:pPr algn="r"/>
              <a:endParaRPr sz="1400" b="1">
                <a:solidFill>
                  <a:schemeClr val="dk1"/>
                </a:solidFill>
                <a:latin typeface="Calibri"/>
                <a:ea typeface="Calibri"/>
                <a:cs typeface="Calibri"/>
                <a:sym typeface="Calibri"/>
              </a:endParaRPr>
            </a:p>
          </p:txBody>
        </p:sp>
        <p:grpSp>
          <p:nvGrpSpPr>
            <p:cNvPr id="102" name="Group 101"/>
            <p:cNvGrpSpPr/>
            <p:nvPr/>
          </p:nvGrpSpPr>
          <p:grpSpPr>
            <a:xfrm>
              <a:off x="1955323" y="1258593"/>
              <a:ext cx="495355" cy="1633648"/>
              <a:chOff x="1955323" y="1258593"/>
              <a:chExt cx="495355" cy="1633648"/>
            </a:xfrm>
          </p:grpSpPr>
          <p:sp>
            <p:nvSpPr>
              <p:cNvPr id="103" name="Shape 150"/>
              <p:cNvSpPr/>
              <p:nvPr/>
            </p:nvSpPr>
            <p:spPr>
              <a:xfrm rot="16200000">
                <a:off x="1504856" y="1846092"/>
                <a:ext cx="1533321" cy="358323"/>
              </a:xfrm>
              <a:prstGeom prst="roundRect">
                <a:avLst>
                  <a:gd name="adj" fmla="val 16667"/>
                </a:avLst>
              </a:prstGeom>
              <a:solidFill>
                <a:srgbClr val="A5A5A5"/>
              </a:solidFill>
              <a:ln>
                <a:noFill/>
              </a:ln>
              <a:effectLst>
                <a:outerShdw blurRad="50800" dist="38100" dir="18900000" algn="bl" rotWithShape="0">
                  <a:prstClr val="black">
                    <a:alpha val="40000"/>
                  </a:prstClr>
                </a:outerShdw>
              </a:effectLst>
            </p:spPr>
            <p:txBody>
              <a:bodyPr lIns="91425" tIns="45700" rIns="91425" bIns="45700" anchor="ctr" anchorCtr="0">
                <a:noAutofit/>
              </a:bodyPr>
              <a:lstStyle/>
              <a:p>
                <a:pPr algn="ctr"/>
                <a:endParaRPr sz="1400" b="1">
                  <a:solidFill>
                    <a:schemeClr val="dk1"/>
                  </a:solidFill>
                  <a:latin typeface="Calibri"/>
                  <a:ea typeface="Calibri"/>
                  <a:cs typeface="Calibri"/>
                  <a:sym typeface="Calibri"/>
                </a:endParaRPr>
              </a:p>
            </p:txBody>
          </p:sp>
          <p:sp>
            <p:nvSpPr>
              <p:cNvPr id="104" name="Shape 151"/>
              <p:cNvSpPr/>
              <p:nvPr/>
            </p:nvSpPr>
            <p:spPr>
              <a:xfrm rot="16200000">
                <a:off x="1436339" y="1899413"/>
                <a:ext cx="1533321" cy="358323"/>
              </a:xfrm>
              <a:prstGeom prst="roundRect">
                <a:avLst>
                  <a:gd name="adj" fmla="val 16667"/>
                </a:avLst>
              </a:prstGeom>
              <a:solidFill>
                <a:srgbClr val="A5A5A5"/>
              </a:solidFill>
              <a:ln>
                <a:noFill/>
              </a:ln>
              <a:effectLst>
                <a:outerShdw blurRad="50800" dist="38100" dir="18900000" algn="bl" rotWithShape="0">
                  <a:prstClr val="black">
                    <a:alpha val="40000"/>
                  </a:prstClr>
                </a:outerShdw>
              </a:effectLst>
            </p:spPr>
            <p:txBody>
              <a:bodyPr lIns="91425" tIns="45700" rIns="91425" bIns="45700" anchor="ctr" anchorCtr="0">
                <a:noAutofit/>
              </a:bodyPr>
              <a:lstStyle/>
              <a:p>
                <a:pPr algn="ctr"/>
                <a:endParaRPr sz="1400" b="1">
                  <a:solidFill>
                    <a:schemeClr val="dk1"/>
                  </a:solidFill>
                  <a:latin typeface="Calibri"/>
                  <a:ea typeface="Calibri"/>
                  <a:cs typeface="Calibri"/>
                  <a:sym typeface="Calibri"/>
                </a:endParaRPr>
              </a:p>
            </p:txBody>
          </p:sp>
          <p:sp>
            <p:nvSpPr>
              <p:cNvPr id="105" name="Shape 152"/>
              <p:cNvSpPr/>
              <p:nvPr/>
            </p:nvSpPr>
            <p:spPr>
              <a:xfrm rot="16200000">
                <a:off x="1367824" y="1946419"/>
                <a:ext cx="1533321" cy="358323"/>
              </a:xfrm>
              <a:prstGeom prst="roundRect">
                <a:avLst>
                  <a:gd name="adj" fmla="val 16667"/>
                </a:avLst>
              </a:prstGeom>
              <a:solidFill>
                <a:srgbClr val="A5A5A5"/>
              </a:solidFill>
              <a:ln>
                <a:noFill/>
              </a:ln>
              <a:effectLst>
                <a:outerShdw blurRad="50800" dist="38100" dir="18900000" algn="bl" rotWithShape="0">
                  <a:prstClr val="black">
                    <a:alpha val="40000"/>
                  </a:prstClr>
                </a:outerShdw>
              </a:effectLst>
            </p:spPr>
            <p:txBody>
              <a:bodyPr lIns="91425" tIns="45700" rIns="91425" bIns="45700" anchor="ctr" anchorCtr="0">
                <a:noAutofit/>
              </a:bodyPr>
              <a:lstStyle/>
              <a:p>
                <a:pPr algn="ctr">
                  <a:buSzPct val="25000"/>
                </a:pPr>
                <a:r>
                  <a:rPr lang="en-US" sz="1200" b="1" dirty="0">
                    <a:solidFill>
                      <a:schemeClr val="dk1"/>
                    </a:solidFill>
                    <a:latin typeface="Calibri"/>
                    <a:ea typeface="Calibri"/>
                    <a:cs typeface="Calibri"/>
                    <a:sym typeface="Calibri"/>
                  </a:rPr>
                  <a:t>Data Provider</a:t>
                </a:r>
              </a:p>
            </p:txBody>
          </p:sp>
        </p:grpSp>
        <p:sp>
          <p:nvSpPr>
            <p:cNvPr id="106" name="Shape 153"/>
            <p:cNvSpPr/>
            <p:nvPr/>
          </p:nvSpPr>
          <p:spPr>
            <a:xfrm>
              <a:off x="2573175" y="6350817"/>
              <a:ext cx="975690" cy="353690"/>
            </a:xfrm>
            <a:prstGeom prst="leftRightArrow">
              <a:avLst>
                <a:gd name="adj1" fmla="val 50000"/>
                <a:gd name="adj2" fmla="val 50000"/>
              </a:avLst>
            </a:prstGeom>
            <a:solidFill>
              <a:srgbClr val="006699"/>
            </a:solidFill>
            <a:ln>
              <a:noFill/>
            </a:ln>
            <a:effectLst>
              <a:outerShdw blurRad="50799" dist="38100" dir="2700000" algn="tl" rotWithShape="0">
                <a:srgbClr val="000000">
                  <a:alpha val="40000"/>
                </a:srgbClr>
              </a:outerShdw>
            </a:effectLst>
          </p:spPr>
          <p:txBody>
            <a:bodyPr lIns="91425" tIns="45700" rIns="91425" bIns="45700" anchor="ctr" anchorCtr="0">
              <a:noAutofit/>
            </a:bodyPr>
            <a:lstStyle/>
            <a:p>
              <a:pPr algn="ctr">
                <a:buSzPct val="25000"/>
              </a:pPr>
              <a:r>
                <a:rPr lang="en-US" sz="1400" b="1">
                  <a:solidFill>
                    <a:schemeClr val="lt1"/>
                  </a:solidFill>
                  <a:latin typeface="Calibri"/>
                  <a:ea typeface="Calibri"/>
                  <a:cs typeface="Calibri"/>
                  <a:sym typeface="Calibri"/>
                </a:rPr>
                <a:t>DATA</a:t>
              </a:r>
            </a:p>
          </p:txBody>
        </p:sp>
        <p:cxnSp>
          <p:nvCxnSpPr>
            <p:cNvPr id="107" name="Shape 154"/>
            <p:cNvCxnSpPr/>
            <p:nvPr/>
          </p:nvCxnSpPr>
          <p:spPr>
            <a:xfrm flipH="1">
              <a:off x="5730040" y="2436400"/>
              <a:ext cx="0" cy="486424"/>
            </a:xfrm>
            <a:prstGeom prst="straightConnector1">
              <a:avLst/>
            </a:prstGeom>
            <a:noFill/>
            <a:ln w="41275" cap="flat" cmpd="sng">
              <a:solidFill>
                <a:srgbClr val="484C32"/>
              </a:solidFill>
              <a:prstDash val="solid"/>
              <a:miter/>
              <a:headEnd type="none" w="med" len="med"/>
              <a:tailEnd type="stealth" w="lg" len="lg"/>
            </a:ln>
          </p:spPr>
        </p:cxnSp>
        <p:sp>
          <p:nvSpPr>
            <p:cNvPr id="108" name="Shape 155"/>
            <p:cNvSpPr/>
            <p:nvPr/>
          </p:nvSpPr>
          <p:spPr>
            <a:xfrm rot="-5400000">
              <a:off x="5738873" y="2553401"/>
              <a:ext cx="484631" cy="256032"/>
            </a:xfrm>
            <a:prstGeom prst="leftRightArrow">
              <a:avLst>
                <a:gd name="adj1" fmla="val 50000"/>
                <a:gd name="adj2" fmla="val 50000"/>
              </a:avLst>
            </a:prstGeom>
            <a:solidFill>
              <a:srgbClr val="006699"/>
            </a:solidFill>
            <a:ln>
              <a:noFill/>
            </a:ln>
            <a:effectLst>
              <a:outerShdw blurRad="50799" dist="38100" dir="2700000" algn="tl" rotWithShape="0">
                <a:srgbClr val="000000">
                  <a:alpha val="40000"/>
                </a:srgbClr>
              </a:outerShdw>
            </a:effectLst>
          </p:spPr>
          <p:txBody>
            <a:bodyPr lIns="0" tIns="0" rIns="0" bIns="0" anchor="ctr" anchorCtr="0">
              <a:noAutofit/>
            </a:bodyPr>
            <a:lstStyle/>
            <a:p>
              <a:pPr algn="ctr">
                <a:buSzPct val="25000"/>
              </a:pPr>
              <a:r>
                <a:rPr lang="en-US" sz="900" b="1">
                  <a:solidFill>
                    <a:schemeClr val="lt1"/>
                  </a:solidFill>
                  <a:latin typeface="Calibri"/>
                  <a:ea typeface="Calibri"/>
                  <a:cs typeface="Calibri"/>
                  <a:sym typeface="Calibri"/>
                </a:rPr>
                <a:t>DATA</a:t>
              </a:r>
            </a:p>
          </p:txBody>
        </p:sp>
        <p:sp>
          <p:nvSpPr>
            <p:cNvPr id="109" name="Shape 158"/>
            <p:cNvSpPr/>
            <p:nvPr/>
          </p:nvSpPr>
          <p:spPr>
            <a:xfrm flipH="1">
              <a:off x="4292226" y="1865611"/>
              <a:ext cx="939676" cy="476571"/>
            </a:xfrm>
            <a:prstGeom prst="roundRect">
              <a:avLst>
                <a:gd name="adj" fmla="val 16667"/>
              </a:avLst>
            </a:prstGeom>
            <a:solidFill>
              <a:srgbClr val="FFF2CC"/>
            </a:solidFill>
            <a:ln>
              <a:noFill/>
            </a:ln>
          </p:spPr>
          <p:txBody>
            <a:bodyPr lIns="0" tIns="45700" rIns="0" bIns="45700" anchor="b" anchorCtr="1">
              <a:noAutofit/>
            </a:bodyPr>
            <a:lstStyle/>
            <a:p>
              <a:pPr algn="r">
                <a:buSzPct val="25000"/>
              </a:pPr>
              <a:r>
                <a:rPr lang="en-US" sz="1000" b="1" dirty="0">
                  <a:solidFill>
                    <a:schemeClr val="dk1"/>
                  </a:solidFill>
                  <a:latin typeface="Calibri"/>
                  <a:ea typeface="Calibri"/>
                  <a:cs typeface="Calibri"/>
                  <a:sym typeface="Calibri"/>
                </a:rPr>
                <a:t>Preparation/ Curation</a:t>
              </a:r>
            </a:p>
          </p:txBody>
        </p:sp>
        <p:sp>
          <p:nvSpPr>
            <p:cNvPr id="110" name="Shape 159"/>
            <p:cNvSpPr/>
            <p:nvPr/>
          </p:nvSpPr>
          <p:spPr>
            <a:xfrm flipH="1">
              <a:off x="3318058" y="5039982"/>
              <a:ext cx="4632477" cy="698855"/>
            </a:xfrm>
            <a:prstGeom prst="roundRect">
              <a:avLst>
                <a:gd name="adj" fmla="val 22440"/>
              </a:avLst>
            </a:prstGeom>
            <a:solidFill>
              <a:srgbClr val="A5A5A5"/>
            </a:solidFill>
            <a:ln>
              <a:noFill/>
            </a:ln>
          </p:spPr>
          <p:txBody>
            <a:bodyPr lIns="91425" tIns="0" rIns="91425" bIns="45700" anchor="t" anchorCtr="0">
              <a:noAutofit/>
            </a:bodyPr>
            <a:lstStyle/>
            <a:p>
              <a:pPr>
                <a:buSzPct val="25000"/>
              </a:pPr>
              <a:r>
                <a:rPr lang="en-US" sz="1100" b="1" dirty="0">
                  <a:solidFill>
                    <a:schemeClr val="dk1"/>
                  </a:solidFill>
                  <a:latin typeface="Calibri"/>
                  <a:ea typeface="Calibri"/>
                  <a:cs typeface="Calibri"/>
                  <a:sym typeface="Calibri"/>
                </a:rPr>
                <a:t>Infrastructures: Networking, Computing, Storage</a:t>
              </a:r>
            </a:p>
            <a:p>
              <a:endParaRPr sz="1100" dirty="0">
                <a:solidFill>
                  <a:schemeClr val="lt1"/>
                </a:solidFill>
                <a:latin typeface="Calibri"/>
                <a:ea typeface="Calibri"/>
                <a:cs typeface="Calibri"/>
                <a:sym typeface="Calibri"/>
              </a:endParaRPr>
            </a:p>
          </p:txBody>
        </p:sp>
        <p:sp>
          <p:nvSpPr>
            <p:cNvPr id="111" name="Shape 160"/>
            <p:cNvSpPr/>
            <p:nvPr/>
          </p:nvSpPr>
          <p:spPr>
            <a:xfrm flipH="1">
              <a:off x="3327207" y="3501008"/>
              <a:ext cx="4641000" cy="605622"/>
            </a:xfrm>
            <a:prstGeom prst="roundRect">
              <a:avLst>
                <a:gd name="adj" fmla="val 22440"/>
              </a:avLst>
            </a:prstGeom>
            <a:solidFill>
              <a:srgbClr val="A5A5A5"/>
            </a:solidFill>
            <a:ln>
              <a:noFill/>
            </a:ln>
          </p:spPr>
          <p:txBody>
            <a:bodyPr lIns="91425" tIns="0" rIns="91425" bIns="45700" anchor="t" anchorCtr="0">
              <a:noAutofit/>
            </a:bodyPr>
            <a:lstStyle/>
            <a:p>
              <a:pPr>
                <a:buSzPct val="25000"/>
              </a:pPr>
              <a:r>
                <a:rPr lang="en-US" sz="1100" b="1" dirty="0">
                  <a:solidFill>
                    <a:schemeClr val="dk1"/>
                  </a:solidFill>
                  <a:latin typeface="Calibri"/>
                  <a:ea typeface="Calibri"/>
                  <a:cs typeface="Calibri"/>
                  <a:sym typeface="Calibri"/>
                </a:rPr>
                <a:t>Processing: Computing and Analytic</a:t>
              </a:r>
            </a:p>
          </p:txBody>
        </p:sp>
        <p:sp>
          <p:nvSpPr>
            <p:cNvPr id="112" name="Shape 161"/>
            <p:cNvSpPr/>
            <p:nvPr/>
          </p:nvSpPr>
          <p:spPr>
            <a:xfrm flipH="1">
              <a:off x="3327207" y="4239905"/>
              <a:ext cx="4623327" cy="665259"/>
            </a:xfrm>
            <a:prstGeom prst="roundRect">
              <a:avLst>
                <a:gd name="adj" fmla="val 22440"/>
              </a:avLst>
            </a:prstGeom>
            <a:solidFill>
              <a:srgbClr val="A5A5A5"/>
            </a:solidFill>
            <a:ln>
              <a:noFill/>
            </a:ln>
          </p:spPr>
          <p:txBody>
            <a:bodyPr lIns="91425" tIns="0" rIns="91425" bIns="45700" anchor="t" anchorCtr="0">
              <a:noAutofit/>
            </a:bodyPr>
            <a:lstStyle/>
            <a:p>
              <a:pPr>
                <a:buSzPct val="25000"/>
              </a:pPr>
              <a:r>
                <a:rPr lang="en-US" sz="1100" b="1" dirty="0">
                  <a:solidFill>
                    <a:schemeClr val="dk1"/>
                  </a:solidFill>
                  <a:latin typeface="Calibri"/>
                  <a:ea typeface="Calibri"/>
                  <a:cs typeface="Calibri"/>
                  <a:sym typeface="Calibri"/>
                </a:rPr>
                <a:t>Platforms: Data Organization and Distribution </a:t>
              </a:r>
            </a:p>
            <a:p>
              <a:endParaRPr sz="1100" dirty="0">
                <a:solidFill>
                  <a:schemeClr val="lt1"/>
                </a:solidFill>
                <a:latin typeface="Calibri"/>
                <a:ea typeface="Calibri"/>
                <a:cs typeface="Calibri"/>
                <a:sym typeface="Calibri"/>
              </a:endParaRPr>
            </a:p>
          </p:txBody>
        </p:sp>
        <p:sp>
          <p:nvSpPr>
            <p:cNvPr id="113" name="Shape 162"/>
            <p:cNvSpPr/>
            <p:nvPr/>
          </p:nvSpPr>
          <p:spPr>
            <a:xfrm flipH="1">
              <a:off x="3417315" y="5274439"/>
              <a:ext cx="2543513" cy="177332"/>
            </a:xfrm>
            <a:prstGeom prst="roundRect">
              <a:avLst>
                <a:gd name="adj" fmla="val 16667"/>
              </a:avLst>
            </a:prstGeom>
            <a:solidFill>
              <a:srgbClr val="FFD966"/>
            </a:solidFill>
            <a:ln>
              <a:noFill/>
            </a:ln>
          </p:spPr>
          <p:txBody>
            <a:bodyPr lIns="91425" tIns="45700" rIns="91425" bIns="45700" anchor="ctr" anchorCtr="0">
              <a:noAutofit/>
            </a:bodyPr>
            <a:lstStyle/>
            <a:p>
              <a:pPr>
                <a:buSzPct val="25000"/>
              </a:pPr>
              <a:r>
                <a:rPr lang="en-US" sz="1000" b="1" dirty="0">
                  <a:solidFill>
                    <a:schemeClr val="dk1"/>
                  </a:solidFill>
                  <a:latin typeface="Calibri"/>
                  <a:ea typeface="Calibri"/>
                  <a:cs typeface="Calibri"/>
                  <a:sym typeface="Calibri"/>
                </a:rPr>
                <a:t>Virtual Resources</a:t>
              </a:r>
            </a:p>
          </p:txBody>
        </p:sp>
        <p:grpSp>
          <p:nvGrpSpPr>
            <p:cNvPr id="114" name="Shape 163"/>
            <p:cNvGrpSpPr/>
            <p:nvPr/>
          </p:nvGrpSpPr>
          <p:grpSpPr>
            <a:xfrm>
              <a:off x="3417317" y="5274440"/>
              <a:ext cx="4468954" cy="399048"/>
              <a:chOff x="2008045" y="5105400"/>
              <a:chExt cx="4468954" cy="399048"/>
            </a:xfrm>
          </p:grpSpPr>
          <p:sp>
            <p:nvSpPr>
              <p:cNvPr id="115" name="Shape 164"/>
              <p:cNvSpPr/>
              <p:nvPr/>
            </p:nvSpPr>
            <p:spPr>
              <a:xfrm rot="-5400000" flipH="1">
                <a:off x="5340469" y="4367918"/>
                <a:ext cx="399048" cy="1874012"/>
              </a:xfrm>
              <a:prstGeom prst="roundRect">
                <a:avLst>
                  <a:gd name="adj" fmla="val 16667"/>
                </a:avLst>
              </a:prstGeom>
              <a:solidFill>
                <a:srgbClr val="FFD966"/>
              </a:solidFill>
              <a:ln>
                <a:noFill/>
              </a:ln>
            </p:spPr>
            <p:txBody>
              <a:bodyPr lIns="91425" tIns="45700" rIns="91425" bIns="45700" anchor="ctr" anchorCtr="0">
                <a:noAutofit/>
              </a:bodyPr>
              <a:lstStyle/>
              <a:p>
                <a:pPr algn="ctr"/>
                <a:endParaRPr sz="3200">
                  <a:solidFill>
                    <a:schemeClr val="lt1"/>
                  </a:solidFill>
                  <a:latin typeface="Calibri"/>
                  <a:ea typeface="Calibri"/>
                  <a:cs typeface="Calibri"/>
                  <a:sym typeface="Calibri"/>
                </a:endParaRPr>
              </a:p>
            </p:txBody>
          </p:sp>
          <p:sp>
            <p:nvSpPr>
              <p:cNvPr id="116" name="Shape 165"/>
              <p:cNvSpPr/>
              <p:nvPr/>
            </p:nvSpPr>
            <p:spPr>
              <a:xfrm flipH="1">
                <a:off x="2008045" y="5312203"/>
                <a:ext cx="4419600" cy="192245"/>
              </a:xfrm>
              <a:prstGeom prst="roundRect">
                <a:avLst>
                  <a:gd name="adj" fmla="val 16667"/>
                </a:avLst>
              </a:prstGeom>
              <a:solidFill>
                <a:srgbClr val="FFD966"/>
              </a:solidFill>
              <a:ln>
                <a:noFill/>
              </a:ln>
            </p:spPr>
            <p:txBody>
              <a:bodyPr lIns="91425" tIns="45700" rIns="91425" bIns="45700" anchor="ctr" anchorCtr="0">
                <a:noAutofit/>
              </a:bodyPr>
              <a:lstStyle/>
              <a:p>
                <a:pPr algn="ctr">
                  <a:buSzPct val="25000"/>
                </a:pPr>
                <a:r>
                  <a:rPr lang="en-US" sz="1000" b="1" dirty="0">
                    <a:solidFill>
                      <a:schemeClr val="dk1"/>
                    </a:solidFill>
                    <a:latin typeface="Calibri"/>
                    <a:ea typeface="Calibri"/>
                    <a:cs typeface="Calibri"/>
                    <a:sym typeface="Calibri"/>
                  </a:rPr>
                  <a:t>Physical Resources</a:t>
                </a:r>
              </a:p>
            </p:txBody>
          </p:sp>
        </p:grpSp>
        <p:grpSp>
          <p:nvGrpSpPr>
            <p:cNvPr id="117" name="Shape 166"/>
            <p:cNvGrpSpPr/>
            <p:nvPr/>
          </p:nvGrpSpPr>
          <p:grpSpPr>
            <a:xfrm>
              <a:off x="3417304" y="4481948"/>
              <a:ext cx="4018228" cy="361650"/>
              <a:chOff x="2008032" y="4406530"/>
              <a:chExt cx="4018228" cy="361650"/>
            </a:xfrm>
          </p:grpSpPr>
          <p:sp>
            <p:nvSpPr>
              <p:cNvPr id="118" name="Shape 167"/>
              <p:cNvSpPr/>
              <p:nvPr/>
            </p:nvSpPr>
            <p:spPr>
              <a:xfrm rot="-5400000" flipH="1">
                <a:off x="2040216" y="4404928"/>
                <a:ext cx="331068" cy="395437"/>
              </a:xfrm>
              <a:prstGeom prst="roundRect">
                <a:avLst>
                  <a:gd name="adj" fmla="val 16667"/>
                </a:avLst>
              </a:prstGeom>
              <a:solidFill>
                <a:srgbClr val="9CC2E5"/>
              </a:solidFill>
              <a:ln>
                <a:noFill/>
              </a:ln>
            </p:spPr>
            <p:txBody>
              <a:bodyPr lIns="91425" tIns="45700" rIns="91425" bIns="45700" anchor="ctr" anchorCtr="0">
                <a:noAutofit/>
              </a:bodyPr>
              <a:lstStyle/>
              <a:p>
                <a:pPr algn="ctr"/>
                <a:endParaRPr sz="3200">
                  <a:solidFill>
                    <a:schemeClr val="lt1"/>
                  </a:solidFill>
                  <a:latin typeface="Calibri"/>
                  <a:ea typeface="Calibri"/>
                  <a:cs typeface="Calibri"/>
                  <a:sym typeface="Calibri"/>
                </a:endParaRPr>
              </a:p>
            </p:txBody>
          </p:sp>
          <p:sp>
            <p:nvSpPr>
              <p:cNvPr id="119" name="Shape 168"/>
              <p:cNvSpPr/>
              <p:nvPr/>
            </p:nvSpPr>
            <p:spPr>
              <a:xfrm flipH="1">
                <a:off x="2008046" y="4406530"/>
                <a:ext cx="4018214" cy="155940"/>
              </a:xfrm>
              <a:prstGeom prst="roundRect">
                <a:avLst>
                  <a:gd name="adj" fmla="val 16667"/>
                </a:avLst>
              </a:prstGeom>
              <a:solidFill>
                <a:srgbClr val="9CC2E5"/>
              </a:solidFill>
              <a:ln>
                <a:noFill/>
              </a:ln>
            </p:spPr>
            <p:txBody>
              <a:bodyPr lIns="91425" tIns="45700" rIns="91425" bIns="45700" anchor="ctr" anchorCtr="0">
                <a:noAutofit/>
              </a:bodyPr>
              <a:lstStyle/>
              <a:p>
                <a:pPr>
                  <a:buSzPct val="25000"/>
                </a:pPr>
                <a:r>
                  <a:rPr lang="en-US" sz="1000" b="1" dirty="0">
                    <a:solidFill>
                      <a:schemeClr val="dk1"/>
                    </a:solidFill>
                    <a:latin typeface="Calibri"/>
                    <a:ea typeface="Calibri"/>
                    <a:cs typeface="Calibri"/>
                    <a:sym typeface="Calibri"/>
                  </a:rPr>
                  <a:t>Indexed Storage</a:t>
                </a:r>
              </a:p>
            </p:txBody>
          </p:sp>
        </p:grpSp>
        <p:grpSp>
          <p:nvGrpSpPr>
            <p:cNvPr id="120" name="Shape 169"/>
            <p:cNvGrpSpPr/>
            <p:nvPr/>
          </p:nvGrpSpPr>
          <p:grpSpPr>
            <a:xfrm>
              <a:off x="3874516" y="4481950"/>
              <a:ext cx="4011754" cy="372036"/>
              <a:chOff x="2465245" y="4406532"/>
              <a:chExt cx="4011754" cy="372036"/>
            </a:xfrm>
          </p:grpSpPr>
          <p:sp>
            <p:nvSpPr>
              <p:cNvPr id="121" name="Shape 170"/>
              <p:cNvSpPr/>
              <p:nvPr/>
            </p:nvSpPr>
            <p:spPr>
              <a:xfrm rot="-5400000" flipH="1">
                <a:off x="6093264" y="4394831"/>
                <a:ext cx="372036" cy="395437"/>
              </a:xfrm>
              <a:prstGeom prst="roundRect">
                <a:avLst>
                  <a:gd name="adj" fmla="val 16667"/>
                </a:avLst>
              </a:prstGeom>
              <a:solidFill>
                <a:srgbClr val="9CC2E5"/>
              </a:solidFill>
              <a:ln>
                <a:noFill/>
              </a:ln>
            </p:spPr>
            <p:txBody>
              <a:bodyPr lIns="91425" tIns="45700" rIns="91425" bIns="45700" anchor="ctr" anchorCtr="0">
                <a:noAutofit/>
              </a:bodyPr>
              <a:lstStyle/>
              <a:p>
                <a:pPr algn="ctr"/>
                <a:endParaRPr sz="3200">
                  <a:solidFill>
                    <a:schemeClr val="lt1"/>
                  </a:solidFill>
                  <a:latin typeface="Calibri"/>
                  <a:ea typeface="Calibri"/>
                  <a:cs typeface="Calibri"/>
                  <a:sym typeface="Calibri"/>
                </a:endParaRPr>
              </a:p>
            </p:txBody>
          </p:sp>
          <p:sp>
            <p:nvSpPr>
              <p:cNvPr id="122" name="Shape 171"/>
              <p:cNvSpPr/>
              <p:nvPr/>
            </p:nvSpPr>
            <p:spPr>
              <a:xfrm flipH="1">
                <a:off x="2465245" y="4588176"/>
                <a:ext cx="3962399" cy="190390"/>
              </a:xfrm>
              <a:prstGeom prst="roundRect">
                <a:avLst>
                  <a:gd name="adj" fmla="val 16667"/>
                </a:avLst>
              </a:prstGeom>
              <a:solidFill>
                <a:srgbClr val="9CC2E5"/>
              </a:solidFill>
              <a:ln>
                <a:noFill/>
              </a:ln>
            </p:spPr>
            <p:txBody>
              <a:bodyPr lIns="91425" tIns="45700" rIns="91425" bIns="45700" anchor="ctr" anchorCtr="0">
                <a:noAutofit/>
              </a:bodyPr>
              <a:lstStyle/>
              <a:p>
                <a:pPr algn="r">
                  <a:buSzPct val="25000"/>
                </a:pPr>
                <a:r>
                  <a:rPr lang="en-US" sz="1000" b="1" dirty="0">
                    <a:solidFill>
                      <a:schemeClr val="dk1"/>
                    </a:solidFill>
                    <a:latin typeface="Calibri"/>
                    <a:ea typeface="Calibri"/>
                    <a:cs typeface="Calibri"/>
                    <a:sym typeface="Calibri"/>
                  </a:rPr>
                  <a:t>File Systems</a:t>
                </a:r>
              </a:p>
            </p:txBody>
          </p:sp>
        </p:grpSp>
        <p:sp>
          <p:nvSpPr>
            <p:cNvPr id="123" name="Shape 172"/>
            <p:cNvSpPr/>
            <p:nvPr/>
          </p:nvSpPr>
          <p:spPr>
            <a:xfrm flipH="1">
              <a:off x="3417315" y="3735714"/>
              <a:ext cx="4419599" cy="269349"/>
            </a:xfrm>
            <a:prstGeom prst="roundRect">
              <a:avLst>
                <a:gd name="adj" fmla="val 16667"/>
              </a:avLst>
            </a:prstGeom>
            <a:gradFill>
              <a:gsLst>
                <a:gs pos="0">
                  <a:srgbClr val="EDEDED"/>
                </a:gs>
                <a:gs pos="50000">
                  <a:srgbClr val="C9C9C9"/>
                </a:gs>
                <a:gs pos="100000">
                  <a:srgbClr val="525252"/>
                </a:gs>
              </a:gsLst>
              <a:path path="circle">
                <a:fillToRect l="100000" t="100000"/>
              </a:path>
              <a:tileRect r="-100000" b="-100000"/>
            </a:gradFill>
            <a:ln>
              <a:noFill/>
            </a:ln>
          </p:spPr>
          <p:txBody>
            <a:bodyPr lIns="91425" tIns="45700" rIns="91425" bIns="45700" anchor="ctr" anchorCtr="0">
              <a:noAutofit/>
            </a:bodyPr>
            <a:lstStyle/>
            <a:p>
              <a:pPr>
                <a:buSzPct val="25000"/>
              </a:pPr>
              <a:r>
                <a:rPr lang="en-US" sz="1000" b="1" dirty="0">
                  <a:solidFill>
                    <a:schemeClr val="dk1"/>
                  </a:solidFill>
                  <a:latin typeface="Calibri"/>
                  <a:ea typeface="Calibri"/>
                  <a:cs typeface="Calibri"/>
                  <a:sym typeface="Calibri"/>
                </a:rPr>
                <a:t>Batch</a:t>
              </a:r>
            </a:p>
          </p:txBody>
        </p:sp>
        <p:sp>
          <p:nvSpPr>
            <p:cNvPr id="124" name="Shape 173"/>
            <p:cNvSpPr txBox="1"/>
            <p:nvPr/>
          </p:nvSpPr>
          <p:spPr>
            <a:xfrm>
              <a:off x="6793375" y="3785751"/>
              <a:ext cx="885534" cy="169277"/>
            </a:xfrm>
            <a:prstGeom prst="rect">
              <a:avLst/>
            </a:prstGeom>
            <a:noFill/>
            <a:ln>
              <a:noFill/>
            </a:ln>
          </p:spPr>
          <p:txBody>
            <a:bodyPr lIns="0" tIns="0" rIns="0" bIns="0" anchor="t" anchorCtr="0">
              <a:noAutofit/>
            </a:bodyPr>
            <a:lstStyle/>
            <a:p>
              <a:pPr>
                <a:buSzPct val="25000"/>
              </a:pPr>
              <a:r>
                <a:rPr lang="en-US" sz="1000" b="1" dirty="0">
                  <a:solidFill>
                    <a:schemeClr val="dk1"/>
                  </a:solidFill>
                  <a:latin typeface="Calibri"/>
                  <a:ea typeface="Calibri"/>
                  <a:cs typeface="Calibri"/>
                  <a:sym typeface="Calibri"/>
                </a:rPr>
                <a:t>Streaming</a:t>
              </a:r>
            </a:p>
          </p:txBody>
        </p:sp>
        <p:sp>
          <p:nvSpPr>
            <p:cNvPr id="125" name="Shape 174"/>
            <p:cNvSpPr txBox="1"/>
            <p:nvPr/>
          </p:nvSpPr>
          <p:spPr>
            <a:xfrm>
              <a:off x="4884229" y="3785751"/>
              <a:ext cx="1076600" cy="169277"/>
            </a:xfrm>
            <a:prstGeom prst="rect">
              <a:avLst/>
            </a:prstGeom>
            <a:noFill/>
            <a:ln>
              <a:noFill/>
            </a:ln>
          </p:spPr>
          <p:txBody>
            <a:bodyPr lIns="91425" tIns="0" rIns="91425" bIns="0" anchor="t" anchorCtr="0">
              <a:noAutofit/>
            </a:bodyPr>
            <a:lstStyle/>
            <a:p>
              <a:pPr>
                <a:buSzPct val="25000"/>
              </a:pPr>
              <a:r>
                <a:rPr lang="en-US" sz="1000" b="1" dirty="0">
                  <a:solidFill>
                    <a:schemeClr val="dk1"/>
                  </a:solidFill>
                  <a:latin typeface="Calibri"/>
                  <a:ea typeface="Calibri"/>
                  <a:cs typeface="Calibri"/>
                  <a:sym typeface="Calibri"/>
                </a:rPr>
                <a:t>Interactive</a:t>
              </a:r>
            </a:p>
          </p:txBody>
        </p:sp>
        <p:sp>
          <p:nvSpPr>
            <p:cNvPr id="126" name="Shape 175"/>
            <p:cNvSpPr/>
            <p:nvPr/>
          </p:nvSpPr>
          <p:spPr>
            <a:xfrm rot="-5400000">
              <a:off x="7123501" y="4470100"/>
              <a:ext cx="2344232" cy="334040"/>
            </a:xfrm>
            <a:prstGeom prst="roundRect">
              <a:avLst>
                <a:gd name="adj" fmla="val 16667"/>
              </a:avLst>
            </a:prstGeom>
            <a:solidFill>
              <a:srgbClr val="A5A5A5"/>
            </a:solidFill>
            <a:ln>
              <a:noFill/>
            </a:ln>
          </p:spPr>
          <p:txBody>
            <a:bodyPr lIns="91425" tIns="45700" rIns="91425" bIns="45700" anchor="ctr" anchorCtr="0">
              <a:noAutofit/>
            </a:bodyPr>
            <a:lstStyle/>
            <a:p>
              <a:pPr algn="ctr">
                <a:buSzPct val="25000"/>
              </a:pPr>
              <a:r>
                <a:rPr lang="en-US" sz="1200" b="1" dirty="0">
                  <a:solidFill>
                    <a:schemeClr val="dk1"/>
                  </a:solidFill>
                  <a:latin typeface="Calibri"/>
                  <a:ea typeface="Calibri"/>
                  <a:cs typeface="Calibri"/>
                  <a:sym typeface="Calibri"/>
                </a:rPr>
                <a:t>Resource Management</a:t>
              </a:r>
            </a:p>
          </p:txBody>
        </p:sp>
        <p:sp>
          <p:nvSpPr>
            <p:cNvPr id="127" name="Shape 176"/>
            <p:cNvSpPr/>
            <p:nvPr/>
          </p:nvSpPr>
          <p:spPr>
            <a:xfrm rot="-5400000">
              <a:off x="1892705" y="4470099"/>
              <a:ext cx="2344232" cy="334040"/>
            </a:xfrm>
            <a:prstGeom prst="roundRect">
              <a:avLst>
                <a:gd name="adj" fmla="val 16667"/>
              </a:avLst>
            </a:prstGeom>
            <a:solidFill>
              <a:srgbClr val="A5A5A5"/>
            </a:solidFill>
            <a:ln>
              <a:noFill/>
            </a:ln>
          </p:spPr>
          <p:txBody>
            <a:bodyPr lIns="0" tIns="45700" rIns="0" bIns="45700" anchor="ctr" anchorCtr="0">
              <a:noAutofit/>
            </a:bodyPr>
            <a:lstStyle/>
            <a:p>
              <a:pPr algn="ctr">
                <a:buSzPct val="25000"/>
              </a:pPr>
              <a:r>
                <a:rPr lang="en-US" sz="1200" b="1" dirty="0">
                  <a:solidFill>
                    <a:schemeClr val="dk1"/>
                  </a:solidFill>
                  <a:latin typeface="Calibri"/>
                  <a:ea typeface="Calibri"/>
                  <a:cs typeface="Calibri"/>
                  <a:sym typeface="Calibri"/>
                </a:rPr>
                <a:t>Messaging/Communications</a:t>
              </a:r>
            </a:p>
          </p:txBody>
        </p:sp>
        <p:grpSp>
          <p:nvGrpSpPr>
            <p:cNvPr id="128" name="Group 127"/>
            <p:cNvGrpSpPr/>
            <p:nvPr/>
          </p:nvGrpSpPr>
          <p:grpSpPr>
            <a:xfrm>
              <a:off x="9028802" y="1208103"/>
              <a:ext cx="495355" cy="1633648"/>
              <a:chOff x="1955323" y="1258593"/>
              <a:chExt cx="495355" cy="1633648"/>
            </a:xfrm>
          </p:grpSpPr>
          <p:sp>
            <p:nvSpPr>
              <p:cNvPr id="129" name="Shape 150"/>
              <p:cNvSpPr/>
              <p:nvPr/>
            </p:nvSpPr>
            <p:spPr>
              <a:xfrm rot="16200000">
                <a:off x="1504856" y="1846092"/>
                <a:ext cx="1533321" cy="358323"/>
              </a:xfrm>
              <a:prstGeom prst="roundRect">
                <a:avLst>
                  <a:gd name="adj" fmla="val 16667"/>
                </a:avLst>
              </a:prstGeom>
              <a:solidFill>
                <a:srgbClr val="A5A5A5"/>
              </a:solidFill>
              <a:ln>
                <a:noFill/>
              </a:ln>
              <a:effectLst>
                <a:outerShdw blurRad="50800" dist="38100" dir="18900000" algn="bl" rotWithShape="0">
                  <a:prstClr val="black">
                    <a:alpha val="40000"/>
                  </a:prstClr>
                </a:outerShdw>
              </a:effectLst>
            </p:spPr>
            <p:txBody>
              <a:bodyPr lIns="91425" tIns="45700" rIns="91425" bIns="45700" anchor="ctr" anchorCtr="0">
                <a:noAutofit/>
              </a:bodyPr>
              <a:lstStyle/>
              <a:p>
                <a:pPr algn="ctr"/>
                <a:endParaRPr sz="1400" b="1">
                  <a:solidFill>
                    <a:schemeClr val="dk1"/>
                  </a:solidFill>
                  <a:latin typeface="Calibri"/>
                  <a:ea typeface="Calibri"/>
                  <a:cs typeface="Calibri"/>
                  <a:sym typeface="Calibri"/>
                </a:endParaRPr>
              </a:p>
            </p:txBody>
          </p:sp>
          <p:sp>
            <p:nvSpPr>
              <p:cNvPr id="130" name="Shape 151"/>
              <p:cNvSpPr/>
              <p:nvPr/>
            </p:nvSpPr>
            <p:spPr>
              <a:xfrm rot="16200000">
                <a:off x="1436339" y="1899413"/>
                <a:ext cx="1533321" cy="358323"/>
              </a:xfrm>
              <a:prstGeom prst="roundRect">
                <a:avLst>
                  <a:gd name="adj" fmla="val 16667"/>
                </a:avLst>
              </a:prstGeom>
              <a:solidFill>
                <a:srgbClr val="A5A5A5"/>
              </a:solidFill>
              <a:ln>
                <a:noFill/>
              </a:ln>
              <a:effectLst>
                <a:outerShdw blurRad="50800" dist="38100" dir="18900000" algn="bl" rotWithShape="0">
                  <a:prstClr val="black">
                    <a:alpha val="40000"/>
                  </a:prstClr>
                </a:outerShdw>
              </a:effectLst>
            </p:spPr>
            <p:txBody>
              <a:bodyPr lIns="91425" tIns="45700" rIns="91425" bIns="45700" anchor="ctr" anchorCtr="0">
                <a:noAutofit/>
              </a:bodyPr>
              <a:lstStyle/>
              <a:p>
                <a:pPr algn="ctr"/>
                <a:endParaRPr sz="1400" b="1">
                  <a:solidFill>
                    <a:schemeClr val="dk1"/>
                  </a:solidFill>
                  <a:latin typeface="Calibri"/>
                  <a:ea typeface="Calibri"/>
                  <a:cs typeface="Calibri"/>
                  <a:sym typeface="Calibri"/>
                </a:endParaRPr>
              </a:p>
            </p:txBody>
          </p:sp>
          <p:sp>
            <p:nvSpPr>
              <p:cNvPr id="131" name="Shape 152"/>
              <p:cNvSpPr/>
              <p:nvPr/>
            </p:nvSpPr>
            <p:spPr>
              <a:xfrm rot="16200000">
                <a:off x="1367824" y="1946419"/>
                <a:ext cx="1533321" cy="358323"/>
              </a:xfrm>
              <a:prstGeom prst="roundRect">
                <a:avLst>
                  <a:gd name="adj" fmla="val 16667"/>
                </a:avLst>
              </a:prstGeom>
              <a:solidFill>
                <a:srgbClr val="A5A5A5"/>
              </a:solidFill>
              <a:ln>
                <a:noFill/>
              </a:ln>
              <a:effectLst>
                <a:outerShdw blurRad="50800" dist="38100" dir="18900000" algn="bl" rotWithShape="0">
                  <a:prstClr val="black">
                    <a:alpha val="40000"/>
                  </a:prstClr>
                </a:outerShdw>
              </a:effectLst>
            </p:spPr>
            <p:txBody>
              <a:bodyPr lIns="91425" tIns="45700" rIns="91425" bIns="45700" anchor="ctr" anchorCtr="0">
                <a:noAutofit/>
              </a:bodyPr>
              <a:lstStyle/>
              <a:p>
                <a:pPr algn="ctr">
                  <a:buSzPct val="25000"/>
                </a:pPr>
                <a:r>
                  <a:rPr lang="en-US" sz="1200" b="1" dirty="0">
                    <a:solidFill>
                      <a:schemeClr val="dk1"/>
                    </a:solidFill>
                    <a:latin typeface="Calibri"/>
                    <a:ea typeface="Calibri"/>
                    <a:cs typeface="Calibri"/>
                    <a:sym typeface="Calibri"/>
                  </a:rPr>
                  <a:t>Data Consumer</a:t>
                </a:r>
              </a:p>
            </p:txBody>
          </p:sp>
        </p:grpSp>
        <p:sp>
          <p:nvSpPr>
            <p:cNvPr id="132" name="Shape 134"/>
            <p:cNvSpPr/>
            <p:nvPr/>
          </p:nvSpPr>
          <p:spPr>
            <a:xfrm rot="16200000" flipH="1">
              <a:off x="2554016" y="1953998"/>
              <a:ext cx="252956" cy="484187"/>
            </a:xfrm>
            <a:prstGeom prst="upArrow">
              <a:avLst>
                <a:gd name="adj1" fmla="val 50000"/>
                <a:gd name="adj2" fmla="val 50000"/>
              </a:avLst>
            </a:prstGeom>
            <a:solidFill>
              <a:srgbClr val="9A0000"/>
            </a:solidFill>
            <a:ln>
              <a:noFill/>
            </a:ln>
            <a:effectLst>
              <a:outerShdw blurRad="50800" dist="38100" dir="2700000" algn="tl" rotWithShape="0">
                <a:prstClr val="black">
                  <a:alpha val="40000"/>
                </a:prstClr>
              </a:outerShdw>
            </a:effectLst>
          </p:spPr>
          <p:txBody>
            <a:bodyPr vert="vert" lIns="0" tIns="137160" rIns="0" bIns="45720" anchor="ctr" anchorCtr="0">
              <a:noAutofit/>
            </a:bodyPr>
            <a:lstStyle/>
            <a:p>
              <a:r>
                <a:rPr lang="en-US" sz="800" b="1" dirty="0">
                  <a:solidFill>
                    <a:schemeClr val="bg1"/>
                  </a:solidFill>
                  <a:latin typeface="Calibri" panose="020F0502020204030204" pitchFamily="34" charset="0"/>
                </a:rPr>
                <a:t>SW</a:t>
              </a:r>
              <a:endParaRPr sz="800" b="1" dirty="0">
                <a:solidFill>
                  <a:schemeClr val="bg1"/>
                </a:solidFill>
                <a:latin typeface="Calibri" panose="020F0502020204030204" pitchFamily="34" charset="0"/>
              </a:endParaRPr>
            </a:p>
          </p:txBody>
        </p:sp>
        <p:sp>
          <p:nvSpPr>
            <p:cNvPr id="133" name="Shape 134"/>
            <p:cNvSpPr/>
            <p:nvPr/>
          </p:nvSpPr>
          <p:spPr>
            <a:xfrm rot="5400000">
              <a:off x="8711883" y="1728975"/>
              <a:ext cx="252956" cy="484187"/>
            </a:xfrm>
            <a:prstGeom prst="upArrow">
              <a:avLst>
                <a:gd name="adj1" fmla="val 50000"/>
                <a:gd name="adj2" fmla="val 50000"/>
              </a:avLst>
            </a:prstGeom>
            <a:solidFill>
              <a:srgbClr val="006699"/>
            </a:solidFill>
            <a:ln>
              <a:noFill/>
            </a:ln>
            <a:effectLst>
              <a:outerShdw blurRad="50799" dist="38100" dir="2700000" algn="tl" rotWithShape="0">
                <a:srgbClr val="000000">
                  <a:alpha val="40000"/>
                </a:srgbClr>
              </a:outerShdw>
            </a:effectLst>
          </p:spPr>
          <p:txBody>
            <a:bodyPr vert="vert270" lIns="0" tIns="0" rIns="0" bIns="45720" anchor="ctr" anchorCtr="0">
              <a:noAutofit/>
            </a:bodyPr>
            <a:lstStyle/>
            <a:p>
              <a:r>
                <a:rPr lang="en-US" sz="900" b="1" dirty="0">
                  <a:solidFill>
                    <a:schemeClr val="bg1"/>
                  </a:solidFill>
                  <a:latin typeface="Calibri" panose="020F0502020204030204" pitchFamily="34" charset="0"/>
                </a:rPr>
                <a:t>DATA</a:t>
              </a:r>
              <a:endParaRPr sz="900" b="1" dirty="0">
                <a:solidFill>
                  <a:schemeClr val="bg1"/>
                </a:solidFill>
                <a:latin typeface="Calibri" panose="020F0502020204030204" pitchFamily="34" charset="0"/>
              </a:endParaRPr>
            </a:p>
          </p:txBody>
        </p:sp>
        <p:sp>
          <p:nvSpPr>
            <p:cNvPr id="134" name="Shape 134"/>
            <p:cNvSpPr/>
            <p:nvPr/>
          </p:nvSpPr>
          <p:spPr>
            <a:xfrm rot="16200000" flipH="1">
              <a:off x="8698617" y="1981932"/>
              <a:ext cx="252956" cy="484187"/>
            </a:xfrm>
            <a:prstGeom prst="upArrow">
              <a:avLst>
                <a:gd name="adj1" fmla="val 50000"/>
                <a:gd name="adj2" fmla="val 50000"/>
              </a:avLst>
            </a:prstGeom>
            <a:solidFill>
              <a:srgbClr val="9A0000"/>
            </a:solidFill>
            <a:ln>
              <a:noFill/>
            </a:ln>
            <a:effectLst>
              <a:outerShdw blurRad="50800" dist="38100" dir="2700000" algn="tl" rotWithShape="0">
                <a:prstClr val="black">
                  <a:alpha val="40000"/>
                </a:prstClr>
              </a:outerShdw>
            </a:effectLst>
          </p:spPr>
          <p:txBody>
            <a:bodyPr vert="vert" lIns="0" tIns="137160" rIns="0" bIns="45720" anchor="ctr" anchorCtr="0">
              <a:noAutofit/>
            </a:bodyPr>
            <a:lstStyle/>
            <a:p>
              <a:r>
                <a:rPr lang="en-US" sz="800" b="1" dirty="0">
                  <a:solidFill>
                    <a:schemeClr val="bg1"/>
                  </a:solidFill>
                  <a:latin typeface="Calibri" panose="020F0502020204030204" pitchFamily="34" charset="0"/>
                </a:rPr>
                <a:t>SW</a:t>
              </a:r>
              <a:endParaRPr sz="800" b="1" dirty="0">
                <a:solidFill>
                  <a:schemeClr val="bg1"/>
                </a:solidFill>
                <a:latin typeface="Calibri" panose="020F0502020204030204" pitchFamily="34" charset="0"/>
              </a:endParaRPr>
            </a:p>
          </p:txBody>
        </p:sp>
        <p:sp>
          <p:nvSpPr>
            <p:cNvPr id="135" name="Shape 134"/>
            <p:cNvSpPr/>
            <p:nvPr/>
          </p:nvSpPr>
          <p:spPr>
            <a:xfrm rot="10800000" flipH="1">
              <a:off x="6183210" y="2436400"/>
              <a:ext cx="252956" cy="484187"/>
            </a:xfrm>
            <a:prstGeom prst="upArrow">
              <a:avLst>
                <a:gd name="adj1" fmla="val 50000"/>
                <a:gd name="adj2" fmla="val 50000"/>
              </a:avLst>
            </a:prstGeom>
            <a:solidFill>
              <a:srgbClr val="9A0000"/>
            </a:solidFill>
            <a:ln>
              <a:noFill/>
            </a:ln>
            <a:effectLst>
              <a:outerShdw blurRad="50800" dist="38100" dir="2700000" algn="tl" rotWithShape="0">
                <a:prstClr val="black">
                  <a:alpha val="40000"/>
                </a:prstClr>
              </a:outerShdw>
            </a:effectLst>
          </p:spPr>
          <p:txBody>
            <a:bodyPr vert="vert" lIns="0" tIns="137160" rIns="0" bIns="45720" anchor="ctr" anchorCtr="0">
              <a:noAutofit/>
            </a:bodyPr>
            <a:lstStyle/>
            <a:p>
              <a:r>
                <a:rPr lang="en-US" sz="800" b="1" dirty="0">
                  <a:solidFill>
                    <a:schemeClr val="bg1"/>
                  </a:solidFill>
                  <a:latin typeface="Calibri" panose="020F0502020204030204" pitchFamily="34" charset="0"/>
                </a:rPr>
                <a:t>SW</a:t>
              </a:r>
              <a:endParaRPr sz="800" b="1" dirty="0">
                <a:solidFill>
                  <a:schemeClr val="bg1"/>
                </a:solidFill>
                <a:latin typeface="Calibri" panose="020F0502020204030204" pitchFamily="34" charset="0"/>
              </a:endParaRPr>
            </a:p>
          </p:txBody>
        </p:sp>
      </p:grpSp>
      <p:sp>
        <p:nvSpPr>
          <p:cNvPr id="3" name="Footer Placeholder 2"/>
          <p:cNvSpPr>
            <a:spLocks noGrp="1"/>
          </p:cNvSpPr>
          <p:nvPr>
            <p:ph type="ftr" sz="quarter" idx="11"/>
          </p:nvPr>
        </p:nvSpPr>
        <p:spPr/>
        <p:txBody>
          <a:bodyPr/>
          <a:lstStyle/>
          <a:p>
            <a:r>
              <a:rPr lang="en-US" smtClean="0"/>
              <a:t>laszewski@gmail.com</a:t>
            </a:r>
            <a:endParaRPr lang="en-US"/>
          </a:p>
        </p:txBody>
      </p:sp>
    </p:spTree>
    <p:extLst>
      <p:ext uri="{BB962C8B-B14F-4D97-AF65-F5344CB8AC3E}">
        <p14:creationId xmlns:p14="http://schemas.microsoft.com/office/powerpoint/2010/main" val="51105592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Volume 8 – Document Scope</a:t>
            </a:r>
            <a:endParaRPr lang="en-US"/>
          </a:p>
        </p:txBody>
      </p:sp>
      <p:sp>
        <p:nvSpPr>
          <p:cNvPr id="3" name="Content Placeholder 2"/>
          <p:cNvSpPr>
            <a:spLocks noGrp="1"/>
          </p:cNvSpPr>
          <p:nvPr>
            <p:ph idx="1"/>
          </p:nvPr>
        </p:nvSpPr>
        <p:spPr/>
        <p:txBody>
          <a:bodyPr/>
          <a:lstStyle/>
          <a:p>
            <a:r>
              <a:rPr lang="en-US" dirty="0" smtClean="0"/>
              <a:t>Established operational </a:t>
            </a:r>
            <a:r>
              <a:rPr lang="en-US" dirty="0"/>
              <a:t>interfaces </a:t>
            </a:r>
            <a:endParaRPr lang="en-US" dirty="0" smtClean="0"/>
          </a:p>
          <a:p>
            <a:pPr lvl="1"/>
            <a:r>
              <a:rPr lang="en-US" dirty="0" smtClean="0"/>
              <a:t>for </a:t>
            </a:r>
            <a:r>
              <a:rPr lang="en-US" dirty="0"/>
              <a:t>management interactions and dataflow with needed resources between </a:t>
            </a:r>
            <a:r>
              <a:rPr lang="en-US" dirty="0" smtClean="0"/>
              <a:t>NBDRA components </a:t>
            </a:r>
          </a:p>
          <a:p>
            <a:r>
              <a:rPr lang="en-US" dirty="0" smtClean="0"/>
              <a:t>Described </a:t>
            </a:r>
            <a:r>
              <a:rPr lang="en-US" dirty="0"/>
              <a:t>and defined </a:t>
            </a:r>
            <a:r>
              <a:rPr lang="en-US" dirty="0" smtClean="0"/>
              <a:t>specific </a:t>
            </a:r>
            <a:r>
              <a:rPr lang="en-US" dirty="0"/>
              <a:t>interfaces and the </a:t>
            </a:r>
            <a:r>
              <a:rPr lang="en-US" dirty="0" smtClean="0"/>
              <a:t>interactions</a:t>
            </a:r>
          </a:p>
          <a:p>
            <a:pPr lvl="1"/>
            <a:r>
              <a:rPr lang="en-US" dirty="0" smtClean="0"/>
              <a:t>between </a:t>
            </a:r>
            <a:r>
              <a:rPr lang="en-US" dirty="0"/>
              <a:t>NBDRA components </a:t>
            </a:r>
            <a:endParaRPr lang="en-US" dirty="0" smtClean="0"/>
          </a:p>
          <a:p>
            <a:r>
              <a:rPr lang="en-US" dirty="0"/>
              <a:t>Developed a set of interfaces defined through </a:t>
            </a:r>
            <a:r>
              <a:rPr lang="en-US" dirty="0" smtClean="0"/>
              <a:t>examples </a:t>
            </a:r>
          </a:p>
          <a:p>
            <a:pPr lvl="1"/>
            <a:r>
              <a:rPr lang="en-US" dirty="0" smtClean="0"/>
              <a:t>that </a:t>
            </a:r>
            <a:r>
              <a:rPr lang="en-US" dirty="0"/>
              <a:t>can be used to create schema based definitions of objects that are manipulated through Big Data design </a:t>
            </a:r>
            <a:r>
              <a:rPr lang="en-US" dirty="0" smtClean="0"/>
              <a:t>patterns</a:t>
            </a:r>
          </a:p>
          <a:p>
            <a:endParaRPr lang="en-US" dirty="0" smtClean="0"/>
          </a:p>
          <a:p>
            <a:endParaRPr lang="en-US" dirty="0"/>
          </a:p>
        </p:txBody>
      </p:sp>
      <p:sp>
        <p:nvSpPr>
          <p:cNvPr id="5" name="Footer Placeholder 4"/>
          <p:cNvSpPr>
            <a:spLocks noGrp="1"/>
          </p:cNvSpPr>
          <p:nvPr>
            <p:ph type="ftr" sz="quarter" idx="11"/>
          </p:nvPr>
        </p:nvSpPr>
        <p:spPr/>
        <p:txBody>
          <a:bodyPr/>
          <a:lstStyle/>
          <a:p>
            <a:r>
              <a:rPr lang="en-US" smtClean="0"/>
              <a:t>laszewski@gmail.com</a:t>
            </a:r>
            <a:endParaRPr lang="en-US"/>
          </a:p>
        </p:txBody>
      </p:sp>
    </p:spTree>
    <p:extLst>
      <p:ext uri="{BB962C8B-B14F-4D97-AF65-F5344CB8AC3E}">
        <p14:creationId xmlns:p14="http://schemas.microsoft.com/office/powerpoint/2010/main" val="152984392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Volume 8 – Possible Version 3 Topics</a:t>
            </a:r>
            <a:endParaRPr lang="en-US"/>
          </a:p>
        </p:txBody>
      </p:sp>
      <p:sp>
        <p:nvSpPr>
          <p:cNvPr id="3" name="Content Placeholder 2"/>
          <p:cNvSpPr>
            <a:spLocks noGrp="1"/>
          </p:cNvSpPr>
          <p:nvPr>
            <p:ph idx="1"/>
          </p:nvPr>
        </p:nvSpPr>
        <p:spPr/>
        <p:txBody>
          <a:bodyPr/>
          <a:lstStyle/>
          <a:p>
            <a:r>
              <a:rPr lang="en-US" dirty="0" smtClean="0"/>
              <a:t>Formalization </a:t>
            </a:r>
            <a:r>
              <a:rPr lang="en-US" dirty="0"/>
              <a:t>of the interfaces defined by </a:t>
            </a:r>
            <a:r>
              <a:rPr lang="en-US" dirty="0" smtClean="0"/>
              <a:t>example</a:t>
            </a:r>
          </a:p>
          <a:p>
            <a:r>
              <a:rPr lang="en-US" dirty="0" smtClean="0"/>
              <a:t>Validate </a:t>
            </a:r>
            <a:r>
              <a:rPr lang="en-US" dirty="0"/>
              <a:t>the </a:t>
            </a:r>
            <a:r>
              <a:rPr lang="en-US" dirty="0" smtClean="0"/>
              <a:t>interfaces </a:t>
            </a:r>
            <a:endParaRPr lang="en-US" dirty="0"/>
          </a:p>
          <a:p>
            <a:pPr lvl="1"/>
            <a:r>
              <a:rPr lang="en-US" dirty="0"/>
              <a:t>Verifying select use </a:t>
            </a:r>
            <a:r>
              <a:rPr lang="en-US" dirty="0" smtClean="0"/>
              <a:t>cases</a:t>
            </a:r>
            <a:endParaRPr lang="en-US" dirty="0"/>
          </a:p>
          <a:p>
            <a:pPr lvl="1"/>
            <a:r>
              <a:rPr lang="en-US" dirty="0" smtClean="0"/>
              <a:t>Working </a:t>
            </a:r>
            <a:r>
              <a:rPr lang="en-US" dirty="0"/>
              <a:t>with domain experts </a:t>
            </a:r>
            <a:endParaRPr lang="en-US" dirty="0" smtClean="0"/>
          </a:p>
          <a:p>
            <a:pPr lvl="2"/>
            <a:r>
              <a:rPr lang="en-US" dirty="0" smtClean="0"/>
              <a:t>to </a:t>
            </a:r>
            <a:r>
              <a:rPr lang="en-US" dirty="0"/>
              <a:t>identify workflow and interactions among the NBDRA components and </a:t>
            </a:r>
            <a:r>
              <a:rPr lang="en-US" dirty="0" smtClean="0"/>
              <a:t>fabrics</a:t>
            </a:r>
            <a:endParaRPr lang="en-US" dirty="0"/>
          </a:p>
          <a:p>
            <a:pPr lvl="1"/>
            <a:r>
              <a:rPr lang="en-US" dirty="0"/>
              <a:t>Exploring and modeling </a:t>
            </a:r>
            <a:r>
              <a:rPr lang="en-US" dirty="0" smtClean="0"/>
              <a:t>interactions </a:t>
            </a:r>
          </a:p>
          <a:p>
            <a:pPr lvl="2"/>
            <a:r>
              <a:rPr lang="en-US" dirty="0" smtClean="0"/>
              <a:t>within </a:t>
            </a:r>
            <a:r>
              <a:rPr lang="en-US" dirty="0"/>
              <a:t>a small-scale, manageable, and well-defined confined </a:t>
            </a:r>
            <a:r>
              <a:rPr lang="en-US" dirty="0" smtClean="0"/>
              <a:t>environment</a:t>
            </a:r>
            <a:endParaRPr lang="en-US" dirty="0"/>
          </a:p>
          <a:p>
            <a:pPr lvl="1"/>
            <a:r>
              <a:rPr lang="en-US" dirty="0"/>
              <a:t>Aggregating the common data workflow and interactions </a:t>
            </a:r>
            <a:endParaRPr lang="en-US" dirty="0" smtClean="0"/>
          </a:p>
          <a:p>
            <a:pPr lvl="2"/>
            <a:r>
              <a:rPr lang="en-US" dirty="0" smtClean="0"/>
              <a:t>between </a:t>
            </a:r>
            <a:r>
              <a:rPr lang="en-US" dirty="0"/>
              <a:t>NBDRA components and fabrics and package them into general interfaces</a:t>
            </a:r>
            <a:r>
              <a:rPr lang="en-US" dirty="0" smtClean="0"/>
              <a:t>.</a:t>
            </a:r>
            <a:endParaRPr lang="en-US" dirty="0"/>
          </a:p>
          <a:p>
            <a:endParaRPr lang="en-US" dirty="0" smtClean="0"/>
          </a:p>
          <a:p>
            <a:endParaRPr lang="en-US" dirty="0"/>
          </a:p>
        </p:txBody>
      </p:sp>
      <p:sp>
        <p:nvSpPr>
          <p:cNvPr id="5" name="Footer Placeholder 4"/>
          <p:cNvSpPr>
            <a:spLocks noGrp="1"/>
          </p:cNvSpPr>
          <p:nvPr>
            <p:ph type="ftr" sz="quarter" idx="11"/>
          </p:nvPr>
        </p:nvSpPr>
        <p:spPr/>
        <p:txBody>
          <a:bodyPr/>
          <a:lstStyle/>
          <a:p>
            <a:r>
              <a:rPr lang="en-US" smtClean="0"/>
              <a:t>laszewski@gmail.com</a:t>
            </a:r>
            <a:endParaRPr lang="en-US"/>
          </a:p>
        </p:txBody>
      </p:sp>
    </p:spTree>
    <p:extLst>
      <p:ext uri="{BB962C8B-B14F-4D97-AF65-F5344CB8AC3E}">
        <p14:creationId xmlns:p14="http://schemas.microsoft.com/office/powerpoint/2010/main" val="26520917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fr-FR" dirty="0" smtClean="0"/>
              <a:t>Reference Architecture Software </a:t>
            </a:r>
            <a:r>
              <a:rPr lang="fr-FR" dirty="0" err="1" smtClean="0"/>
              <a:t>Implementation</a:t>
            </a:r>
            <a:r>
              <a:rPr lang="fr-FR" dirty="0" smtClean="0"/>
              <a:t> </a:t>
            </a:r>
            <a:r>
              <a:rPr lang="fr-FR" dirty="0" err="1" smtClean="0"/>
              <a:t>Environment</a:t>
            </a:r>
            <a:r>
              <a:rPr lang="fr-FR" dirty="0" smtClean="0"/>
              <a:t> and </a:t>
            </a:r>
            <a:r>
              <a:rPr lang="fr-FR" dirty="0" err="1" smtClean="0"/>
              <a:t>Demonstration</a:t>
            </a:r>
            <a:endParaRPr lang="en-US" dirty="0"/>
          </a:p>
        </p:txBody>
      </p:sp>
      <p:sp>
        <p:nvSpPr>
          <p:cNvPr id="5" name="Content Placeholder 4"/>
          <p:cNvSpPr>
            <a:spLocks noGrp="1"/>
          </p:cNvSpPr>
          <p:nvPr>
            <p:ph sz="quarter" idx="11"/>
          </p:nvPr>
        </p:nvSpPr>
        <p:spPr/>
        <p:txBody>
          <a:bodyPr/>
          <a:lstStyle/>
          <a:p>
            <a:r>
              <a:rPr lang="en-US" dirty="0" smtClean="0"/>
              <a:t>Cloudmesh provides a first reference implementation </a:t>
            </a:r>
          </a:p>
          <a:p>
            <a:pPr lvl="1"/>
            <a:r>
              <a:rPr lang="en-US" dirty="0" smtClean="0"/>
              <a:t>Features include IaaS, Hadoop, and software stack deployment. </a:t>
            </a:r>
          </a:p>
          <a:p>
            <a:pPr lvl="1"/>
            <a:r>
              <a:rPr lang="en-US" dirty="0" smtClean="0"/>
              <a:t>It was tested based on Application from Use Case document.</a:t>
            </a:r>
          </a:p>
          <a:p>
            <a:pPr lvl="1"/>
            <a:r>
              <a:rPr lang="en-US" dirty="0" smtClean="0"/>
              <a:t>Code is hosted in </a:t>
            </a:r>
            <a:r>
              <a:rPr lang="en-US" dirty="0" err="1" smtClean="0"/>
              <a:t>github</a:t>
            </a:r>
            <a:r>
              <a:rPr lang="en-US" dirty="0" smtClean="0"/>
              <a:t> and is available.</a:t>
            </a:r>
            <a:endParaRPr lang="en-US" dirty="0"/>
          </a:p>
        </p:txBody>
      </p:sp>
      <p:sp>
        <p:nvSpPr>
          <p:cNvPr id="6" name="Content Placeholder 5"/>
          <p:cNvSpPr>
            <a:spLocks noGrp="1"/>
          </p:cNvSpPr>
          <p:nvPr>
            <p:ph sz="quarter" idx="12"/>
          </p:nvPr>
        </p:nvSpPr>
        <p:spPr>
          <a:xfrm>
            <a:off x="6257108" y="1828801"/>
            <a:ext cx="3931920" cy="2865863"/>
          </a:xfrm>
        </p:spPr>
        <p:txBody>
          <a:bodyPr/>
          <a:lstStyle/>
          <a:p>
            <a:r>
              <a:rPr lang="en-US" dirty="0" smtClean="0"/>
              <a:t>Focus on </a:t>
            </a:r>
            <a:r>
              <a:rPr lang="en-US" dirty="0"/>
              <a:t>C</a:t>
            </a:r>
            <a:r>
              <a:rPr lang="en-US" dirty="0" smtClean="0"/>
              <a:t>loudmesh command shell and REST service as it is </a:t>
            </a:r>
          </a:p>
          <a:p>
            <a:pPr lvl="1"/>
            <a:r>
              <a:rPr lang="en-US" dirty="0" smtClean="0"/>
              <a:t>Scriptable</a:t>
            </a:r>
          </a:p>
          <a:p>
            <a:pPr lvl="1"/>
            <a:r>
              <a:rPr lang="en-US" dirty="0" smtClean="0"/>
              <a:t>Interpretable into other frameworks</a:t>
            </a:r>
          </a:p>
          <a:p>
            <a:pPr lvl="1"/>
            <a:r>
              <a:rPr lang="en-US" dirty="0" smtClean="0"/>
              <a:t>Accessible through other frameworks via REST.</a:t>
            </a:r>
          </a:p>
          <a:p>
            <a:pPr lvl="1"/>
            <a:endParaRPr lang="en-US" dirty="0" smtClean="0"/>
          </a:p>
          <a:p>
            <a:pPr lvl="1"/>
            <a:endParaRPr lang="en-US" dirty="0"/>
          </a:p>
        </p:txBody>
      </p:sp>
      <p:sp>
        <p:nvSpPr>
          <p:cNvPr id="8" name="Content Placeholder 5"/>
          <p:cNvSpPr txBox="1">
            <a:spLocks/>
          </p:cNvSpPr>
          <p:nvPr/>
        </p:nvSpPr>
        <p:spPr>
          <a:xfrm>
            <a:off x="2092712" y="5362348"/>
            <a:ext cx="8096316" cy="759958"/>
          </a:xfrm>
          <a:prstGeom prst="rect">
            <a:avLst/>
          </a:prstGeom>
        </p:spPr>
        <p:txBody>
          <a:bodyPr vert="horz" lIns="0" tIns="0" rIns="0" bIns="0" rtlCol="0">
            <a:noAutofit/>
          </a:bodyPr>
          <a:lstStyle>
            <a:lvl1pPr marL="231775" indent="-231775" algn="l" defTabSz="914400" rtl="0" eaLnBrk="1" latinLnBrk="0" hangingPunct="1">
              <a:spcBef>
                <a:spcPct val="20000"/>
              </a:spcBef>
              <a:buClr>
                <a:schemeClr val="tx2"/>
              </a:buClr>
              <a:buFont typeface="Arial"/>
              <a:buChar char="•"/>
              <a:defRPr lang="en-US" sz="2200" kern="1200">
                <a:solidFill>
                  <a:schemeClr val="tx1"/>
                </a:solidFill>
                <a:latin typeface="Franklin Gothic Medium" pitchFamily="34" charset="0"/>
                <a:ea typeface="+mn-ea"/>
                <a:cs typeface="Arial" pitchFamily="34" charset="0"/>
              </a:defRPr>
            </a:lvl1pPr>
            <a:lvl2pPr marL="571500" indent="-228600" algn="l" defTabSz="914400" rtl="0" eaLnBrk="1" latinLnBrk="0" hangingPunct="1">
              <a:spcBef>
                <a:spcPct val="20000"/>
              </a:spcBef>
              <a:buClr>
                <a:schemeClr val="bg1">
                  <a:lumMod val="65000"/>
                </a:schemeClr>
              </a:buClr>
              <a:buFont typeface="Arial" pitchFamily="34" charset="0"/>
              <a:buChar char="–"/>
              <a:defRPr sz="2000" kern="1200">
                <a:solidFill>
                  <a:schemeClr val="tx1"/>
                </a:solidFill>
                <a:latin typeface="Arial" pitchFamily="34" charset="0"/>
                <a:ea typeface="+mn-ea"/>
                <a:cs typeface="Arial" pitchFamily="34" charset="0"/>
              </a:defRPr>
            </a:lvl2pPr>
            <a:lvl3pPr marL="914400" indent="-171450" algn="l" defTabSz="914400" rtl="0" eaLnBrk="1" latinLnBrk="0" hangingPunct="1">
              <a:spcBef>
                <a:spcPct val="20000"/>
              </a:spcBef>
              <a:buClr>
                <a:schemeClr val="tx2">
                  <a:lumMod val="40000"/>
                  <a:lumOff val="60000"/>
                </a:schemeClr>
              </a:buClr>
              <a:buSzPct val="80000"/>
              <a:buFont typeface="Arial"/>
              <a:buChar char="•"/>
              <a:tabLst/>
              <a:defRPr sz="1800" kern="1200">
                <a:solidFill>
                  <a:schemeClr val="tx1"/>
                </a:solidFill>
                <a:latin typeface="Arial" pitchFamily="34" charset="0"/>
                <a:ea typeface="+mn-ea"/>
                <a:cs typeface="Arial" pitchFamily="34" charset="0"/>
              </a:defRPr>
            </a:lvl3pPr>
            <a:lvl4pPr marL="1200150" indent="-171450" algn="l" defTabSz="914400" rtl="0" eaLnBrk="1" latinLnBrk="0" hangingPunct="1">
              <a:spcBef>
                <a:spcPct val="20000"/>
              </a:spcBef>
              <a:buClr>
                <a:schemeClr val="bg2"/>
              </a:buClr>
              <a:buFont typeface="Arial" pitchFamily="34" charset="0"/>
              <a:buChar char="–"/>
              <a:defRPr sz="1200" kern="1200">
                <a:solidFill>
                  <a:schemeClr val="tx1"/>
                </a:solidFill>
                <a:latin typeface="Arial"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600" b="1" dirty="0">
                <a:latin typeface="+mj-lt"/>
              </a:rPr>
              <a:t>Disclaimer: </a:t>
            </a:r>
            <a:r>
              <a:rPr lang="en-US" sz="1600" dirty="0">
                <a:latin typeface="+mn-lt"/>
              </a:rPr>
              <a:t>we move from our original cm implementation to </a:t>
            </a:r>
            <a:r>
              <a:rPr lang="en-US" sz="1600" dirty="0" err="1">
                <a:latin typeface="+mn-lt"/>
              </a:rPr>
              <a:t>cms</a:t>
            </a:r>
            <a:r>
              <a:rPr lang="en-US" sz="1600" dirty="0">
                <a:latin typeface="+mn-lt"/>
              </a:rPr>
              <a:t> to distinguish the two efforts. The new implementation can use the NIST specification and generates a REST service automatically.</a:t>
            </a:r>
          </a:p>
          <a:p>
            <a:pPr lvl="1"/>
            <a:endParaRPr lang="en-US" dirty="0"/>
          </a:p>
          <a:p>
            <a:pPr lvl="1"/>
            <a:endParaRPr lang="en-US" dirty="0"/>
          </a:p>
          <a:p>
            <a:pPr lvl="1"/>
            <a:endParaRPr lang="en-US" dirty="0"/>
          </a:p>
        </p:txBody>
      </p:sp>
    </p:spTree>
    <p:extLst>
      <p:ext uri="{BB962C8B-B14F-4D97-AF65-F5344CB8AC3E}">
        <p14:creationId xmlns:p14="http://schemas.microsoft.com/office/powerpoint/2010/main" val="1341986279"/>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Technology Trends</a:t>
            </a:r>
            <a:endParaRPr lang="en-US" dirty="0"/>
          </a:p>
        </p:txBody>
      </p:sp>
      <p:sp>
        <p:nvSpPr>
          <p:cNvPr id="3" name="Subtitle 2"/>
          <p:cNvSpPr>
            <a:spLocks noGrp="1"/>
          </p:cNvSpPr>
          <p:nvPr>
            <p:ph type="subTitle" idx="1"/>
          </p:nvPr>
        </p:nvSpPr>
        <p:spPr/>
        <p:txBody>
          <a:bodyPr/>
          <a:lstStyle/>
          <a:p>
            <a:r>
              <a:rPr lang="en-US" dirty="0" smtClean="0"/>
              <a:t>Gregor von Laszewski</a:t>
            </a:r>
          </a:p>
          <a:p>
            <a:r>
              <a:rPr lang="en-US" dirty="0" err="1" smtClean="0"/>
              <a:t>laszewski@gmail.com</a:t>
            </a:r>
            <a:endParaRPr lang="en-US" dirty="0"/>
          </a:p>
        </p:txBody>
      </p:sp>
    </p:spTree>
    <p:extLst>
      <p:ext uri="{BB962C8B-B14F-4D97-AF65-F5344CB8AC3E}">
        <p14:creationId xmlns:p14="http://schemas.microsoft.com/office/powerpoint/2010/main" val="835379146"/>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Simple Interface </a:t>
            </a:r>
            <a:r>
              <a:rPr lang="en-US" dirty="0" err="1" smtClean="0"/>
              <a:t>Usecase</a:t>
            </a:r>
            <a:r>
              <a:rPr lang="en-US" dirty="0" smtClean="0"/>
              <a:t>: Boot a </a:t>
            </a:r>
            <a:r>
              <a:rPr lang="en-US" dirty="0" err="1" smtClean="0"/>
              <a:t>vm</a:t>
            </a:r>
            <a:r>
              <a:rPr lang="en-US" dirty="0" smtClean="0"/>
              <a:t> on </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166839" y="1475844"/>
            <a:ext cx="4092498" cy="5113303"/>
          </a:xfrm>
        </p:spPr>
      </p:pic>
      <p:sp>
        <p:nvSpPr>
          <p:cNvPr id="3" name="Footer Placeholder 2"/>
          <p:cNvSpPr>
            <a:spLocks noGrp="1"/>
          </p:cNvSpPr>
          <p:nvPr>
            <p:ph type="ftr" sz="quarter" idx="11"/>
          </p:nvPr>
        </p:nvSpPr>
        <p:spPr/>
        <p:txBody>
          <a:bodyPr/>
          <a:lstStyle/>
          <a:p>
            <a:r>
              <a:rPr lang="en-US" smtClean="0"/>
              <a:t>laszewski@gmail.com</a:t>
            </a:r>
            <a:endParaRPr lang="en-US"/>
          </a:p>
        </p:txBody>
      </p:sp>
    </p:spTree>
    <p:extLst>
      <p:ext uri="{BB962C8B-B14F-4D97-AF65-F5344CB8AC3E}">
        <p14:creationId xmlns:p14="http://schemas.microsoft.com/office/powerpoint/2010/main" val="153180360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Simple Interface </a:t>
            </a:r>
            <a:r>
              <a:rPr lang="en-US" dirty="0" err="1" smtClean="0"/>
              <a:t>Usecase</a:t>
            </a:r>
            <a:r>
              <a:rPr lang="en-US" dirty="0" smtClean="0"/>
              <a:t>: Boot &amp; Provision</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511550" y="2457450"/>
            <a:ext cx="5168900" cy="2857500"/>
          </a:xfrm>
        </p:spPr>
      </p:pic>
      <p:sp>
        <p:nvSpPr>
          <p:cNvPr id="3" name="Footer Placeholder 2"/>
          <p:cNvSpPr>
            <a:spLocks noGrp="1"/>
          </p:cNvSpPr>
          <p:nvPr>
            <p:ph type="ftr" sz="quarter" idx="11"/>
          </p:nvPr>
        </p:nvSpPr>
        <p:spPr/>
        <p:txBody>
          <a:bodyPr/>
          <a:lstStyle/>
          <a:p>
            <a:r>
              <a:rPr lang="en-US" smtClean="0"/>
              <a:t>laszewski@gmail.com</a:t>
            </a:r>
            <a:endParaRPr lang="en-US"/>
          </a:p>
        </p:txBody>
      </p:sp>
    </p:spTree>
    <p:extLst>
      <p:ext uri="{BB962C8B-B14F-4D97-AF65-F5344CB8AC3E}">
        <p14:creationId xmlns:p14="http://schemas.microsoft.com/office/powerpoint/2010/main" val="98926261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Phase 1: Interface Objects</a:t>
            </a:r>
            <a:endParaRPr lang="en-US"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69598" y="2129126"/>
            <a:ext cx="8854574" cy="3781021"/>
          </a:xfrm>
        </p:spPr>
      </p:pic>
      <p:sp>
        <p:nvSpPr>
          <p:cNvPr id="2" name="Footer Placeholder 1"/>
          <p:cNvSpPr>
            <a:spLocks noGrp="1"/>
          </p:cNvSpPr>
          <p:nvPr>
            <p:ph type="ftr" sz="quarter" idx="11"/>
          </p:nvPr>
        </p:nvSpPr>
        <p:spPr/>
        <p:txBody>
          <a:bodyPr/>
          <a:lstStyle/>
          <a:p>
            <a:r>
              <a:rPr lang="en-US" smtClean="0"/>
              <a:t>laszewski@gmail.com</a:t>
            </a:r>
            <a:endParaRPr lang="en-US"/>
          </a:p>
        </p:txBody>
      </p:sp>
    </p:spTree>
    <p:extLst>
      <p:ext uri="{BB962C8B-B14F-4D97-AF65-F5344CB8AC3E}">
        <p14:creationId xmlns:p14="http://schemas.microsoft.com/office/powerpoint/2010/main" val="7183416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0622" y="205667"/>
            <a:ext cx="10943772" cy="810846"/>
          </a:xfrm>
        </p:spPr>
        <p:txBody>
          <a:bodyPr/>
          <a:lstStyle/>
          <a:p>
            <a:r>
              <a:rPr lang="en-US" dirty="0" smtClean="0"/>
              <a:t>Specification -&gt; Reference implementation</a:t>
            </a:r>
            <a:endParaRPr lang="en-US" dirty="0"/>
          </a:p>
        </p:txBody>
      </p:sp>
      <p:graphicFrame>
        <p:nvGraphicFramePr>
          <p:cNvPr id="7" name="Content Placeholder 6"/>
          <p:cNvGraphicFramePr>
            <a:graphicFrameLocks noGrp="1"/>
          </p:cNvGraphicFramePr>
          <p:nvPr>
            <p:ph sz="quarter" idx="11"/>
            <p:extLst>
              <p:ext uri="{D42A27DB-BD31-4B8C-83A1-F6EECF244321}">
                <p14:modId xmlns:p14="http://schemas.microsoft.com/office/powerpoint/2010/main" val="494451675"/>
              </p:ext>
            </p:extLst>
          </p:nvPr>
        </p:nvGraphicFramePr>
        <p:xfrm>
          <a:off x="1678380" y="3356846"/>
          <a:ext cx="8502733" cy="121515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Content Placeholder 4"/>
          <p:cNvSpPr>
            <a:spLocks noGrp="1"/>
          </p:cNvSpPr>
          <p:nvPr>
            <p:ph sz="quarter" idx="12"/>
          </p:nvPr>
        </p:nvSpPr>
        <p:spPr>
          <a:xfrm>
            <a:off x="1944584" y="4708533"/>
            <a:ext cx="8207829" cy="2218745"/>
          </a:xfrm>
        </p:spPr>
        <p:txBody>
          <a:bodyPr/>
          <a:lstStyle/>
          <a:p>
            <a:pPr marL="457200" indent="-457200">
              <a:buFont typeface="+mj-lt"/>
              <a:buAutoNum type="arabicPeriod"/>
            </a:pPr>
            <a:r>
              <a:rPr lang="en-US" dirty="0" smtClean="0"/>
              <a:t>Vol 8. Specification</a:t>
            </a:r>
          </a:p>
          <a:p>
            <a:pPr marL="457200" indent="-457200">
              <a:buFont typeface="+mj-lt"/>
              <a:buAutoNum type="arabicPeriod"/>
            </a:pPr>
            <a:r>
              <a:rPr lang="en-US" dirty="0" smtClean="0"/>
              <a:t>Cloudmesh schema generates </a:t>
            </a:r>
            <a:r>
              <a:rPr lang="mr-IN" dirty="0" smtClean="0"/>
              <a:t>…</a:t>
            </a:r>
            <a:endParaRPr lang="en-US" dirty="0" smtClean="0"/>
          </a:p>
          <a:p>
            <a:pPr marL="457200" indent="-457200">
              <a:buFont typeface="+mj-lt"/>
              <a:buAutoNum type="arabicPeriod"/>
            </a:pPr>
            <a:r>
              <a:rPr lang="mr-IN" dirty="0" smtClean="0"/>
              <a:t>…</a:t>
            </a:r>
            <a:r>
              <a:rPr lang="en-US" dirty="0" smtClean="0"/>
              <a:t> a valid schema from the specification</a:t>
            </a:r>
          </a:p>
          <a:p>
            <a:pPr marL="457200" indent="-457200">
              <a:buFont typeface="+mj-lt"/>
              <a:buAutoNum type="arabicPeriod"/>
            </a:pPr>
            <a:r>
              <a:rPr lang="en-US" dirty="0" smtClean="0"/>
              <a:t>The schema is used to automatically generate a REST service</a:t>
            </a:r>
          </a:p>
          <a:p>
            <a:pPr marL="457200" indent="-457200">
              <a:buFont typeface="+mj-lt"/>
              <a:buAutoNum type="arabicPeriod"/>
            </a:pPr>
            <a:endParaRPr lang="en-US" dirty="0"/>
          </a:p>
        </p:txBody>
      </p:sp>
      <p:graphicFrame>
        <p:nvGraphicFramePr>
          <p:cNvPr id="8" name="Content Placeholder 6"/>
          <p:cNvGraphicFramePr>
            <a:graphicFrameLocks/>
          </p:cNvGraphicFramePr>
          <p:nvPr>
            <p:extLst>
              <p:ext uri="{D42A27DB-BD31-4B8C-83A1-F6EECF244321}">
                <p14:modId xmlns:p14="http://schemas.microsoft.com/office/powerpoint/2010/main" val="613085083"/>
              </p:ext>
            </p:extLst>
          </p:nvPr>
        </p:nvGraphicFramePr>
        <p:xfrm>
          <a:off x="1524000" y="1359950"/>
          <a:ext cx="8564138" cy="1310022"/>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4" name="Down Arrow 3"/>
          <p:cNvSpPr/>
          <p:nvPr/>
        </p:nvSpPr>
        <p:spPr>
          <a:xfrm rot="2806621">
            <a:off x="3391877" y="2648337"/>
            <a:ext cx="529751" cy="77180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4289776" y="2667997"/>
            <a:ext cx="6288068" cy="615553"/>
          </a:xfrm>
          <a:prstGeom prst="rect">
            <a:avLst/>
          </a:prstGeom>
          <a:noFill/>
        </p:spPr>
        <p:txBody>
          <a:bodyPr wrap="none" rtlCol="0">
            <a:spAutoFit/>
          </a:bodyPr>
          <a:lstStyle/>
          <a:p>
            <a:r>
              <a:rPr lang="en-US" dirty="0"/>
              <a:t>Semi-Automated Process</a:t>
            </a:r>
          </a:p>
          <a:p>
            <a:r>
              <a:rPr lang="en-US" sz="1600" dirty="0"/>
              <a:t>(Review is not automated, integration with NIST publication framework)</a:t>
            </a:r>
          </a:p>
        </p:txBody>
      </p:sp>
    </p:spTree>
    <p:extLst>
      <p:ext uri="{BB962C8B-B14F-4D97-AF65-F5344CB8AC3E}">
        <p14:creationId xmlns:p14="http://schemas.microsoft.com/office/powerpoint/2010/main" val="14493485"/>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Design by example</a:t>
            </a:r>
            <a:endParaRPr lang="en-US" dirty="0"/>
          </a:p>
        </p:txBody>
      </p:sp>
      <p:sp>
        <p:nvSpPr>
          <p:cNvPr id="4" name="Content Placeholder 3"/>
          <p:cNvSpPr>
            <a:spLocks noGrp="1"/>
          </p:cNvSpPr>
          <p:nvPr>
            <p:ph sz="quarter" idx="11"/>
          </p:nvPr>
        </p:nvSpPr>
        <p:spPr>
          <a:xfrm>
            <a:off x="1981200" y="1828801"/>
            <a:ext cx="4696691" cy="3757613"/>
          </a:xfrm>
        </p:spPr>
        <p:txBody>
          <a:bodyPr>
            <a:normAutofit fontScale="92500" lnSpcReduction="20000"/>
          </a:bodyPr>
          <a:lstStyle/>
          <a:p>
            <a:pPr marL="0" indent="0">
              <a:buNone/>
            </a:pPr>
            <a:r>
              <a:rPr lang="en-US" dirty="0"/>
              <a:t>{ </a:t>
            </a:r>
            <a:endParaRPr lang="en-US" dirty="0" smtClean="0"/>
          </a:p>
          <a:p>
            <a:pPr marL="0" indent="0">
              <a:buNone/>
            </a:pPr>
            <a:r>
              <a:rPr lang="en-US" dirty="0"/>
              <a:t> </a:t>
            </a:r>
            <a:r>
              <a:rPr lang="en-US" dirty="0" smtClean="0"/>
              <a:t> "</a:t>
            </a:r>
            <a:r>
              <a:rPr lang="en-US" dirty="0"/>
              <a:t>profile": { </a:t>
            </a:r>
            <a:endParaRPr lang="en-US" dirty="0" smtClean="0"/>
          </a:p>
          <a:p>
            <a:pPr marL="0" indent="0">
              <a:buNone/>
            </a:pPr>
            <a:r>
              <a:rPr lang="en-US" dirty="0" smtClean="0"/>
              <a:t>    "</a:t>
            </a:r>
            <a:r>
              <a:rPr lang="en-US" dirty="0"/>
              <a:t>description": "The </a:t>
            </a:r>
            <a:r>
              <a:rPr lang="en-US" dirty="0" smtClean="0"/>
              <a:t>Profile", </a:t>
            </a:r>
          </a:p>
          <a:p>
            <a:pPr marL="0" indent="0">
              <a:buNone/>
            </a:pPr>
            <a:r>
              <a:rPr lang="en-US" dirty="0"/>
              <a:t> </a:t>
            </a:r>
            <a:r>
              <a:rPr lang="en-US" dirty="0" smtClean="0"/>
              <a:t>   "</a:t>
            </a:r>
            <a:r>
              <a:rPr lang="en-US" dirty="0" err="1"/>
              <a:t>uuid</a:t>
            </a:r>
            <a:r>
              <a:rPr lang="en-US" dirty="0"/>
              <a:t>": "</a:t>
            </a:r>
            <a:r>
              <a:rPr lang="en-US" dirty="0" err="1"/>
              <a:t>jshdjkdh</a:t>
            </a:r>
            <a:r>
              <a:rPr lang="en-US" dirty="0"/>
              <a:t>...", </a:t>
            </a:r>
            <a:endParaRPr lang="en-US" dirty="0" smtClean="0"/>
          </a:p>
          <a:p>
            <a:pPr marL="0" indent="0">
              <a:buNone/>
            </a:pPr>
            <a:r>
              <a:rPr lang="en-US" dirty="0" smtClean="0"/>
              <a:t>    "</a:t>
            </a:r>
            <a:r>
              <a:rPr lang="en-US" dirty="0"/>
              <a:t>context:": </a:t>
            </a:r>
            <a:r>
              <a:rPr lang="en-US" dirty="0" smtClean="0"/>
              <a:t> "</a:t>
            </a:r>
            <a:r>
              <a:rPr lang="en-US" dirty="0"/>
              <a:t>resource", </a:t>
            </a:r>
            <a:endParaRPr lang="en-US" dirty="0" smtClean="0"/>
          </a:p>
          <a:p>
            <a:pPr marL="0" indent="0">
              <a:buNone/>
            </a:pPr>
            <a:r>
              <a:rPr lang="en-US" dirty="0" smtClean="0"/>
              <a:t>    "</a:t>
            </a:r>
            <a:r>
              <a:rPr lang="en-US" dirty="0"/>
              <a:t>email": "</a:t>
            </a:r>
            <a:r>
              <a:rPr lang="en-US" dirty="0" err="1"/>
              <a:t>laszewski@gmail.com</a:t>
            </a:r>
            <a:r>
              <a:rPr lang="en-US" dirty="0"/>
              <a:t>", </a:t>
            </a:r>
            <a:endParaRPr lang="en-US" dirty="0" smtClean="0"/>
          </a:p>
          <a:p>
            <a:pPr marL="0" indent="0">
              <a:buNone/>
            </a:pPr>
            <a:r>
              <a:rPr lang="en-US" dirty="0"/>
              <a:t> </a:t>
            </a:r>
            <a:r>
              <a:rPr lang="en-US" dirty="0" smtClean="0"/>
              <a:t>   "</a:t>
            </a:r>
            <a:r>
              <a:rPr lang="en-US" dirty="0" err="1"/>
              <a:t>firstname</a:t>
            </a:r>
            <a:r>
              <a:rPr lang="en-US" dirty="0"/>
              <a:t>": "Gregor</a:t>
            </a:r>
            <a:r>
              <a:rPr lang="en-US" dirty="0" smtClean="0"/>
              <a:t>",</a:t>
            </a:r>
          </a:p>
          <a:p>
            <a:pPr marL="0" indent="0">
              <a:buNone/>
            </a:pPr>
            <a:r>
              <a:rPr lang="en-US" dirty="0"/>
              <a:t> </a:t>
            </a:r>
            <a:r>
              <a:rPr lang="en-US" dirty="0" smtClean="0"/>
              <a:t>   </a:t>
            </a:r>
            <a:r>
              <a:rPr lang="en-US" dirty="0"/>
              <a:t>"</a:t>
            </a:r>
            <a:r>
              <a:rPr lang="en-US" dirty="0" err="1"/>
              <a:t>lastname</a:t>
            </a:r>
            <a:r>
              <a:rPr lang="en-US" dirty="0"/>
              <a:t>": "von Laszewski</a:t>
            </a:r>
            <a:r>
              <a:rPr lang="en-US" dirty="0" smtClean="0"/>
              <a:t>",</a:t>
            </a:r>
          </a:p>
          <a:p>
            <a:pPr marL="0" indent="0">
              <a:buNone/>
            </a:pPr>
            <a:r>
              <a:rPr lang="en-US" dirty="0"/>
              <a:t> </a:t>
            </a:r>
            <a:r>
              <a:rPr lang="en-US" dirty="0" smtClean="0"/>
              <a:t>   </a:t>
            </a:r>
            <a:r>
              <a:rPr lang="en-US" dirty="0"/>
              <a:t>"username": "</a:t>
            </a:r>
            <a:r>
              <a:rPr lang="en-US" dirty="0" err="1"/>
              <a:t>gregor</a:t>
            </a:r>
            <a:r>
              <a:rPr lang="en-US" dirty="0" smtClean="0"/>
              <a:t>",</a:t>
            </a:r>
          </a:p>
          <a:p>
            <a:pPr marL="0" indent="0">
              <a:buNone/>
            </a:pPr>
            <a:r>
              <a:rPr lang="en-US" dirty="0"/>
              <a:t> </a:t>
            </a:r>
            <a:r>
              <a:rPr lang="en-US" dirty="0" smtClean="0"/>
              <a:t>   </a:t>
            </a:r>
            <a:r>
              <a:rPr lang="en-US" dirty="0"/>
              <a:t>"</a:t>
            </a:r>
            <a:r>
              <a:rPr lang="en-US" dirty="0" err="1"/>
              <a:t>publickey</a:t>
            </a:r>
            <a:r>
              <a:rPr lang="en-US" dirty="0"/>
              <a:t>": "</a:t>
            </a:r>
            <a:r>
              <a:rPr lang="en-US" dirty="0" err="1"/>
              <a:t>ssh</a:t>
            </a:r>
            <a:r>
              <a:rPr lang="en-US" dirty="0"/>
              <a:t> ...." </a:t>
            </a:r>
            <a:endParaRPr lang="en-US" dirty="0" smtClean="0"/>
          </a:p>
          <a:p>
            <a:pPr marL="0" indent="0">
              <a:buNone/>
            </a:pPr>
            <a:r>
              <a:rPr lang="en-US" dirty="0" smtClean="0"/>
              <a:t>} </a:t>
            </a:r>
            <a:endParaRPr lang="en-US" dirty="0"/>
          </a:p>
          <a:p>
            <a:pPr marL="0" indent="0">
              <a:buNone/>
            </a:pPr>
            <a:endParaRPr lang="en-US" dirty="0"/>
          </a:p>
        </p:txBody>
      </p:sp>
      <p:sp>
        <p:nvSpPr>
          <p:cNvPr id="5" name="Content Placeholder 4"/>
          <p:cNvSpPr>
            <a:spLocks noGrp="1"/>
          </p:cNvSpPr>
          <p:nvPr>
            <p:ph sz="quarter" idx="12"/>
          </p:nvPr>
        </p:nvSpPr>
        <p:spPr>
          <a:xfrm>
            <a:off x="6470863" y="1828800"/>
            <a:ext cx="3931920" cy="3757613"/>
          </a:xfrm>
        </p:spPr>
        <p:txBody>
          <a:bodyPr/>
          <a:lstStyle/>
          <a:p>
            <a:r>
              <a:rPr lang="en-US" dirty="0"/>
              <a:t>Simple to understand</a:t>
            </a:r>
          </a:p>
          <a:p>
            <a:r>
              <a:rPr lang="en-US" dirty="0" smtClean="0"/>
              <a:t>Encourages discussion</a:t>
            </a:r>
          </a:p>
          <a:p>
            <a:r>
              <a:rPr lang="en-US" dirty="0" smtClean="0"/>
              <a:t>Generation of rest service can be automatized</a:t>
            </a:r>
          </a:p>
          <a:p>
            <a:r>
              <a:rPr lang="en-US" dirty="0" smtClean="0"/>
              <a:t>Types are derived from types of the attributes</a:t>
            </a:r>
          </a:p>
          <a:p>
            <a:endParaRPr lang="en-US" dirty="0"/>
          </a:p>
        </p:txBody>
      </p:sp>
    </p:spTree>
    <p:extLst>
      <p:ext uri="{BB962C8B-B14F-4D97-AF65-F5344CB8AC3E}">
        <p14:creationId xmlns:p14="http://schemas.microsoft.com/office/powerpoint/2010/main" val="926350284"/>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Design by example (cont.)</a:t>
            </a:r>
            <a:endParaRPr lang="en-US" dirty="0"/>
          </a:p>
        </p:txBody>
      </p:sp>
      <p:sp>
        <p:nvSpPr>
          <p:cNvPr id="4" name="Content Placeholder 3"/>
          <p:cNvSpPr>
            <a:spLocks noGrp="1"/>
          </p:cNvSpPr>
          <p:nvPr>
            <p:ph sz="quarter" idx="11"/>
          </p:nvPr>
        </p:nvSpPr>
        <p:spPr/>
        <p:txBody>
          <a:bodyPr>
            <a:normAutofit fontScale="77500" lnSpcReduction="20000"/>
          </a:bodyPr>
          <a:lstStyle/>
          <a:p>
            <a:pPr marL="0" indent="0">
              <a:buNone/>
            </a:pPr>
            <a:r>
              <a:rPr lang="en-US" dirty="0" smtClean="0"/>
              <a:t>profile = { </a:t>
            </a:r>
          </a:p>
          <a:p>
            <a:pPr marL="0" indent="0">
              <a:buNone/>
            </a:pPr>
            <a:r>
              <a:rPr lang="en-US" dirty="0" smtClean="0"/>
              <a:t>  ’schema’: { </a:t>
            </a:r>
          </a:p>
          <a:p>
            <a:pPr marL="0" indent="0">
              <a:buNone/>
            </a:pPr>
            <a:r>
              <a:rPr lang="en-US" dirty="0" smtClean="0"/>
              <a:t>     ’username’: {’type’: ’string’}, </a:t>
            </a:r>
          </a:p>
          <a:p>
            <a:pPr marL="0" indent="0">
              <a:buNone/>
            </a:pPr>
            <a:r>
              <a:rPr lang="en-US" dirty="0" smtClean="0"/>
              <a:t>     ’context:’: {’type’: ’string’},</a:t>
            </a:r>
          </a:p>
          <a:p>
            <a:pPr marL="0" indent="0">
              <a:buNone/>
            </a:pPr>
            <a:r>
              <a:rPr lang="en-US" dirty="0" smtClean="0"/>
              <a:t>     ’description’: {’type’: ’string’},</a:t>
            </a:r>
          </a:p>
          <a:p>
            <a:pPr marL="0" indent="0">
              <a:buNone/>
            </a:pPr>
            <a:r>
              <a:rPr lang="en-US" dirty="0" smtClean="0"/>
              <a:t>     ’</a:t>
            </a:r>
            <a:r>
              <a:rPr lang="en-US" dirty="0" err="1" smtClean="0"/>
              <a:t>firstname</a:t>
            </a:r>
            <a:r>
              <a:rPr lang="en-US" dirty="0" smtClean="0"/>
              <a:t>’: </a:t>
            </a:r>
            <a:r>
              <a:rPr lang="en-US" dirty="0"/>
              <a:t>{’type’: ’string</a:t>
            </a:r>
            <a:r>
              <a:rPr lang="en-US" dirty="0" smtClean="0"/>
              <a:t>’},</a:t>
            </a:r>
          </a:p>
          <a:p>
            <a:pPr marL="0" indent="0">
              <a:buNone/>
            </a:pPr>
            <a:r>
              <a:rPr lang="en-US" dirty="0" smtClean="0"/>
              <a:t>     ’</a:t>
            </a:r>
            <a:r>
              <a:rPr lang="en-US" dirty="0" err="1" smtClean="0"/>
              <a:t>lastname</a:t>
            </a:r>
            <a:r>
              <a:rPr lang="en-US" dirty="0" smtClean="0"/>
              <a:t>’:     </a:t>
            </a:r>
            <a:r>
              <a:rPr lang="en-US" dirty="0"/>
              <a:t>{’type’: ’string</a:t>
            </a:r>
            <a:r>
              <a:rPr lang="en-US" dirty="0" smtClean="0"/>
              <a:t>’},</a:t>
            </a:r>
          </a:p>
          <a:p>
            <a:pPr marL="0" indent="0">
              <a:buNone/>
            </a:pPr>
            <a:r>
              <a:rPr lang="en-US" dirty="0" smtClean="0"/>
              <a:t>     ’</a:t>
            </a:r>
            <a:r>
              <a:rPr lang="en-US" dirty="0" err="1" smtClean="0"/>
              <a:t>publickey</a:t>
            </a:r>
            <a:r>
              <a:rPr lang="en-US" dirty="0" smtClean="0"/>
              <a:t>’: </a:t>
            </a:r>
            <a:r>
              <a:rPr lang="en-US" dirty="0"/>
              <a:t>{’type’: ’string</a:t>
            </a:r>
            <a:r>
              <a:rPr lang="en-US" dirty="0" smtClean="0"/>
              <a:t>’},</a:t>
            </a:r>
          </a:p>
          <a:p>
            <a:pPr marL="0" indent="0">
              <a:buNone/>
            </a:pPr>
            <a:r>
              <a:rPr lang="en-US" dirty="0" smtClean="0"/>
              <a:t>     ’email’: </a:t>
            </a:r>
            <a:r>
              <a:rPr lang="en-US" dirty="0"/>
              <a:t>{’type’: ’string</a:t>
            </a:r>
            <a:r>
              <a:rPr lang="en-US" dirty="0" smtClean="0"/>
              <a:t>’},</a:t>
            </a:r>
          </a:p>
          <a:p>
            <a:pPr marL="0" indent="0">
              <a:buNone/>
            </a:pPr>
            <a:r>
              <a:rPr lang="en-US" dirty="0" smtClean="0"/>
              <a:t>     ’</a:t>
            </a:r>
            <a:r>
              <a:rPr lang="en-US" dirty="0" err="1" smtClean="0"/>
              <a:t>uuid</a:t>
            </a:r>
            <a:r>
              <a:rPr lang="en-US" dirty="0" smtClean="0"/>
              <a:t>’: </a:t>
            </a:r>
            <a:r>
              <a:rPr lang="en-US" dirty="0"/>
              <a:t>{’type’: ’string</a:t>
            </a:r>
            <a:r>
              <a:rPr lang="en-US" dirty="0" smtClean="0"/>
              <a:t>’}, </a:t>
            </a:r>
            <a:endParaRPr lang="en-US" dirty="0"/>
          </a:p>
          <a:p>
            <a:pPr marL="0" indent="0">
              <a:buNone/>
            </a:pPr>
            <a:r>
              <a:rPr lang="en-US" dirty="0" smtClean="0"/>
              <a:t>   } </a:t>
            </a:r>
          </a:p>
          <a:p>
            <a:pPr marL="0" indent="0">
              <a:buNone/>
            </a:pPr>
            <a:r>
              <a:rPr lang="en-US" dirty="0" smtClean="0"/>
              <a:t>} </a:t>
            </a:r>
            <a:endParaRPr lang="en-US" dirty="0"/>
          </a:p>
          <a:p>
            <a:pPr marL="0" indent="0">
              <a:buNone/>
            </a:pPr>
            <a:endParaRPr lang="en-US" dirty="0"/>
          </a:p>
        </p:txBody>
      </p:sp>
      <p:sp>
        <p:nvSpPr>
          <p:cNvPr id="5" name="Content Placeholder 4"/>
          <p:cNvSpPr>
            <a:spLocks noGrp="1"/>
          </p:cNvSpPr>
          <p:nvPr>
            <p:ph sz="quarter" idx="12"/>
          </p:nvPr>
        </p:nvSpPr>
        <p:spPr/>
        <p:txBody>
          <a:bodyPr/>
          <a:lstStyle/>
          <a:p>
            <a:endParaRPr lang="en-US" dirty="0"/>
          </a:p>
          <a:p>
            <a:r>
              <a:rPr lang="en-US" dirty="0"/>
              <a:t>GET profile </a:t>
            </a:r>
            <a:r>
              <a:rPr lang="en-US" dirty="0" smtClean="0"/>
              <a:t>        - get list</a:t>
            </a:r>
          </a:p>
          <a:p>
            <a:r>
              <a:rPr lang="en-US" dirty="0" smtClean="0"/>
              <a:t>GET profile/12   </a:t>
            </a:r>
            <a:r>
              <a:rPr lang="en-US" dirty="0"/>
              <a:t>-</a:t>
            </a:r>
            <a:r>
              <a:rPr lang="en-US" dirty="0" smtClean="0"/>
              <a:t> get obj.</a:t>
            </a:r>
          </a:p>
          <a:p>
            <a:r>
              <a:rPr lang="en-US" dirty="0" smtClean="0"/>
              <a:t>POST </a:t>
            </a:r>
            <a:r>
              <a:rPr lang="en-US" dirty="0"/>
              <a:t>profile </a:t>
            </a:r>
            <a:r>
              <a:rPr lang="en-US" dirty="0" smtClean="0"/>
              <a:t>      - upload</a:t>
            </a:r>
          </a:p>
          <a:p>
            <a:r>
              <a:rPr lang="en-US" dirty="0" smtClean="0"/>
              <a:t>PUT profile/12   - upload</a:t>
            </a:r>
          </a:p>
          <a:p>
            <a:r>
              <a:rPr lang="en-US" dirty="0" smtClean="0"/>
              <a:t>PATCH profile/12  - change</a:t>
            </a:r>
          </a:p>
          <a:p>
            <a:r>
              <a:rPr lang="en-US" dirty="0" smtClean="0"/>
              <a:t>DELETE profile/12  - delete</a:t>
            </a:r>
            <a:endParaRPr lang="en-US" dirty="0"/>
          </a:p>
          <a:p>
            <a:endParaRPr lang="en-US" dirty="0"/>
          </a:p>
        </p:txBody>
      </p:sp>
    </p:spTree>
    <p:extLst>
      <p:ext uri="{BB962C8B-B14F-4D97-AF65-F5344CB8AC3E}">
        <p14:creationId xmlns:p14="http://schemas.microsoft.com/office/powerpoint/2010/main" val="2060266085"/>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51560"/>
            <a:ext cx="10515600" cy="1325563"/>
          </a:xfrm>
        </p:spPr>
        <p:txBody>
          <a:bodyPr/>
          <a:lstStyle/>
          <a:p>
            <a:r>
              <a:rPr lang="en-US" dirty="0" smtClean="0"/>
              <a:t>Reproducibility</a:t>
            </a:r>
            <a:br>
              <a:rPr lang="en-US" dirty="0" smtClean="0"/>
            </a:br>
            <a:r>
              <a:rPr lang="en-US" dirty="0" smtClean="0"/>
              <a:t>Use </a:t>
            </a:r>
            <a:r>
              <a:rPr lang="en-US" dirty="0" smtClean="0"/>
              <a:t>Case Fingerprint: Deployment is complex</a:t>
            </a:r>
            <a:endParaRPr lang="en-US" dirty="0"/>
          </a:p>
        </p:txBody>
      </p:sp>
      <p:pic>
        <p:nvPicPr>
          <p:cNvPr id="5" name="Content Placeholder 4"/>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59360" y="3681013"/>
            <a:ext cx="6012840" cy="2585643"/>
          </a:xfrm>
        </p:spPr>
      </p:pic>
      <p:sp>
        <p:nvSpPr>
          <p:cNvPr id="6" name="Content Placeholder 5"/>
          <p:cNvSpPr>
            <a:spLocks noGrp="1"/>
          </p:cNvSpPr>
          <p:nvPr>
            <p:ph sz="half" idx="2"/>
          </p:nvPr>
        </p:nvSpPr>
        <p:spPr/>
        <p:txBody>
          <a:bodyPr/>
          <a:lstStyle/>
          <a:p>
            <a:r>
              <a:rPr lang="en-US" dirty="0"/>
              <a:t>Requires</a:t>
            </a:r>
          </a:p>
          <a:p>
            <a:pPr lvl="1"/>
            <a:r>
              <a:rPr lang="en-US" dirty="0"/>
              <a:t>Application knowledge</a:t>
            </a:r>
          </a:p>
          <a:p>
            <a:pPr lvl="1"/>
            <a:r>
              <a:rPr lang="en-US" dirty="0"/>
              <a:t>Deployment/DevOps knowledge </a:t>
            </a:r>
          </a:p>
          <a:p>
            <a:pPr lvl="1"/>
            <a:endParaRPr lang="en-US" dirty="0"/>
          </a:p>
          <a:p>
            <a:r>
              <a:rPr lang="en-US" dirty="0"/>
              <a:t>What if application user could do also the deployment?</a:t>
            </a:r>
          </a:p>
          <a:p>
            <a:pPr lvl="1"/>
            <a:r>
              <a:rPr lang="en-US" dirty="0"/>
              <a:t>Use newest software</a:t>
            </a:r>
          </a:p>
          <a:p>
            <a:pPr lvl="1"/>
            <a:r>
              <a:rPr lang="en-US" dirty="0"/>
              <a:t>Use newest hardware</a:t>
            </a:r>
          </a:p>
          <a:p>
            <a:pPr lvl="1"/>
            <a:r>
              <a:rPr lang="en-US" dirty="0"/>
              <a:t>Benchmark different setups</a:t>
            </a:r>
          </a:p>
          <a:p>
            <a:endParaRPr lang="en-US" dirty="0"/>
          </a:p>
        </p:txBody>
      </p:sp>
      <p:sp>
        <p:nvSpPr>
          <p:cNvPr id="3" name="Footer Placeholder 2"/>
          <p:cNvSpPr>
            <a:spLocks noGrp="1"/>
          </p:cNvSpPr>
          <p:nvPr>
            <p:ph type="ftr" sz="quarter" idx="11"/>
          </p:nvPr>
        </p:nvSpPr>
        <p:spPr/>
        <p:txBody>
          <a:bodyPr/>
          <a:lstStyle/>
          <a:p>
            <a:r>
              <a:rPr lang="en-US" smtClean="0"/>
              <a:t>laszewski@gmail.com</a:t>
            </a:r>
            <a:endParaRPr lang="en-US"/>
          </a:p>
        </p:txBody>
      </p:sp>
      <p:pic>
        <p:nvPicPr>
          <p:cNvPr id="7" name="Content Placeholder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1274003"/>
            <a:ext cx="3932238" cy="2174296"/>
          </a:xfrm>
          <a:prstGeom prst="rect">
            <a:avLst/>
          </a:prstGeom>
        </p:spPr>
      </p:pic>
    </p:spTree>
    <p:extLst>
      <p:ext uri="{BB962C8B-B14F-4D97-AF65-F5344CB8AC3E}">
        <p14:creationId xmlns:p14="http://schemas.microsoft.com/office/powerpoint/2010/main" val="85324103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smtClean="0"/>
              <a:t>Automated Project Proceedings via </a:t>
            </a:r>
            <a:r>
              <a:rPr lang="en-US" dirty="0" err="1" smtClean="0"/>
              <a:t>Github</a:t>
            </a:r>
            <a:endParaRPr lang="en-US" dirty="0"/>
          </a:p>
        </p:txBody>
      </p:sp>
      <p:pic>
        <p:nvPicPr>
          <p:cNvPr id="13" name="Content Placeholder 12"/>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750197" y="1825625"/>
            <a:ext cx="3357606" cy="4351338"/>
          </a:xfrm>
        </p:spPr>
      </p:pic>
      <p:pic>
        <p:nvPicPr>
          <p:cNvPr id="11" name="Content Placeholder 10"/>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7082830" y="1825625"/>
            <a:ext cx="3360339" cy="4351338"/>
          </a:xfrm>
        </p:spPr>
      </p:pic>
      <p:sp>
        <p:nvSpPr>
          <p:cNvPr id="7" name="Footer Placeholder 6"/>
          <p:cNvSpPr>
            <a:spLocks noGrp="1"/>
          </p:cNvSpPr>
          <p:nvPr>
            <p:ph type="ftr" sz="quarter" idx="11"/>
          </p:nvPr>
        </p:nvSpPr>
        <p:spPr/>
        <p:txBody>
          <a:bodyPr/>
          <a:lstStyle/>
          <a:p>
            <a:r>
              <a:rPr lang="en-US" smtClean="0"/>
              <a:t>laszewski@gmail.com</a:t>
            </a:r>
            <a:endParaRPr lang="en-US"/>
          </a:p>
        </p:txBody>
      </p:sp>
      <p:sp>
        <p:nvSpPr>
          <p:cNvPr id="14" name="TextBox 13"/>
          <p:cNvSpPr txBox="1"/>
          <p:nvPr/>
        </p:nvSpPr>
        <p:spPr>
          <a:xfrm>
            <a:off x="8323729" y="6356350"/>
            <a:ext cx="3588675" cy="369332"/>
          </a:xfrm>
          <a:prstGeom prst="rect">
            <a:avLst/>
          </a:prstGeom>
          <a:noFill/>
        </p:spPr>
        <p:txBody>
          <a:bodyPr wrap="none" rtlCol="0">
            <a:spAutoFit/>
          </a:bodyPr>
          <a:lstStyle/>
          <a:p>
            <a:r>
              <a:rPr lang="en-US" dirty="0" smtClean="0"/>
              <a:t>Developed by von Laszewski, Gregor</a:t>
            </a:r>
            <a:endParaRPr lang="en-US" dirty="0"/>
          </a:p>
        </p:txBody>
      </p:sp>
      <p:sp>
        <p:nvSpPr>
          <p:cNvPr id="15" name="TextBox 14"/>
          <p:cNvSpPr txBox="1"/>
          <p:nvPr/>
        </p:nvSpPr>
        <p:spPr>
          <a:xfrm>
            <a:off x="838200" y="1411050"/>
            <a:ext cx="7239161" cy="369332"/>
          </a:xfrm>
          <a:prstGeom prst="rect">
            <a:avLst/>
          </a:prstGeom>
          <a:noFill/>
        </p:spPr>
        <p:txBody>
          <a:bodyPr wrap="none" rtlCol="0">
            <a:spAutoFit/>
          </a:bodyPr>
          <a:lstStyle/>
          <a:p>
            <a:r>
              <a:rPr lang="en-US" dirty="0">
                <a:hlinkClick r:id="rId4"/>
              </a:rPr>
              <a:t>https://</a:t>
            </a:r>
            <a:r>
              <a:rPr lang="en-US" dirty="0" smtClean="0">
                <a:hlinkClick r:id="rId4"/>
              </a:rPr>
              <a:t>github.com/cloudmesh/sp17-i524/raw/master/project/projects.pdf</a:t>
            </a:r>
            <a:r>
              <a:rPr lang="en-US" dirty="0" smtClean="0"/>
              <a:t> </a:t>
            </a:r>
            <a:endParaRPr lang="en-US" dirty="0"/>
          </a:p>
        </p:txBody>
      </p:sp>
    </p:spTree>
    <p:extLst>
      <p:ext uri="{BB962C8B-B14F-4D97-AF65-F5344CB8AC3E}">
        <p14:creationId xmlns:p14="http://schemas.microsoft.com/office/powerpoint/2010/main" val="178927598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838200" y="0"/>
            <a:ext cx="10515600" cy="1325563"/>
          </a:xfrm>
        </p:spPr>
        <p:txBody>
          <a:bodyPr/>
          <a:lstStyle/>
          <a:p>
            <a:r>
              <a:rPr lang="en-US" dirty="0" smtClean="0"/>
              <a:t>Projects</a:t>
            </a:r>
            <a:endParaRPr lang="en-US" dirty="0"/>
          </a:p>
        </p:txBody>
      </p:sp>
      <p:sp>
        <p:nvSpPr>
          <p:cNvPr id="3" name="Content Placeholder 2"/>
          <p:cNvSpPr>
            <a:spLocks noGrp="1"/>
          </p:cNvSpPr>
          <p:nvPr>
            <p:ph sz="half" idx="1"/>
          </p:nvPr>
        </p:nvSpPr>
        <p:spPr>
          <a:xfrm>
            <a:off x="838200" y="954741"/>
            <a:ext cx="5181600" cy="5499847"/>
          </a:xfrm>
        </p:spPr>
        <p:txBody>
          <a:bodyPr>
            <a:noAutofit/>
          </a:bodyPr>
          <a:lstStyle/>
          <a:p>
            <a:r>
              <a:rPr lang="en-US" sz="1600" dirty="0"/>
              <a:t>Remotely Deploying, Visualizing and Controlling a Robot Swarm with ROS and Cloudmesh </a:t>
            </a:r>
            <a:endParaRPr lang="en-US" sz="1600" dirty="0" smtClean="0"/>
          </a:p>
          <a:p>
            <a:r>
              <a:rPr lang="en-US" sz="1600" dirty="0" smtClean="0"/>
              <a:t>Charge </a:t>
            </a:r>
            <a:r>
              <a:rPr lang="en-US" sz="1600" dirty="0"/>
              <a:t>Detection Mass </a:t>
            </a:r>
            <a:r>
              <a:rPr lang="en-US" sz="1600" dirty="0" smtClean="0"/>
              <a:t>Spectrometry</a:t>
            </a:r>
            <a:endParaRPr lang="en-US" sz="1600" dirty="0"/>
          </a:p>
          <a:p>
            <a:r>
              <a:rPr lang="en-US" sz="1600" dirty="0" smtClean="0"/>
              <a:t>Automated </a:t>
            </a:r>
            <a:r>
              <a:rPr lang="en-US" sz="1600" dirty="0" err="1"/>
              <a:t>Sharded</a:t>
            </a:r>
            <a:r>
              <a:rPr lang="en-US" sz="1600" dirty="0"/>
              <a:t> MongoDB Deployment and </a:t>
            </a:r>
            <a:r>
              <a:rPr lang="en-US" sz="1600" dirty="0" smtClean="0"/>
              <a:t>Benchmarking </a:t>
            </a:r>
            <a:r>
              <a:rPr lang="en-US" sz="1600" dirty="0"/>
              <a:t>for Big Data </a:t>
            </a:r>
            <a:r>
              <a:rPr lang="en-US" sz="1600" dirty="0" smtClean="0"/>
              <a:t>Analysis</a:t>
            </a:r>
            <a:endParaRPr lang="en-US" sz="1600" dirty="0"/>
          </a:p>
          <a:p>
            <a:r>
              <a:rPr lang="en-US" sz="1600" dirty="0" smtClean="0"/>
              <a:t>Music </a:t>
            </a:r>
            <a:r>
              <a:rPr lang="en-US" sz="1600" dirty="0"/>
              <a:t>Predictive Analysis Project based on </a:t>
            </a:r>
            <a:r>
              <a:rPr lang="en-US" sz="1600" dirty="0" smtClean="0"/>
              <a:t>Lyrics</a:t>
            </a:r>
            <a:endParaRPr lang="en-US" sz="1600" dirty="0"/>
          </a:p>
          <a:p>
            <a:r>
              <a:rPr lang="en-US" sz="1600" dirty="0" smtClean="0"/>
              <a:t>Deploying </a:t>
            </a:r>
            <a:r>
              <a:rPr lang="en-US" sz="1600" dirty="0" err="1"/>
              <a:t>CouchDB</a:t>
            </a:r>
            <a:r>
              <a:rPr lang="en-US" sz="1600" dirty="0"/>
              <a:t> </a:t>
            </a:r>
            <a:r>
              <a:rPr lang="en-US" sz="1600" dirty="0" smtClean="0"/>
              <a:t>Cluster</a:t>
            </a:r>
            <a:endParaRPr lang="en-US" sz="1600" dirty="0"/>
          </a:p>
          <a:p>
            <a:r>
              <a:rPr lang="en-US" sz="1600" dirty="0" smtClean="0"/>
              <a:t>Analysis </a:t>
            </a:r>
            <a:r>
              <a:rPr lang="en-US" sz="1600" dirty="0"/>
              <a:t>of USGS Earthquake </a:t>
            </a:r>
            <a:r>
              <a:rPr lang="en-US" sz="1600" dirty="0" smtClean="0"/>
              <a:t>Data</a:t>
            </a:r>
            <a:endParaRPr lang="en-US" sz="1600" dirty="0"/>
          </a:p>
          <a:p>
            <a:r>
              <a:rPr lang="en-US" sz="1600" dirty="0" smtClean="0"/>
              <a:t>Twitter sentiment </a:t>
            </a:r>
            <a:r>
              <a:rPr lang="en-US" sz="1600" dirty="0" err="1" smtClean="0"/>
              <a:t>xanalysis</a:t>
            </a:r>
            <a:r>
              <a:rPr lang="en-US" sz="1600" dirty="0" smtClean="0"/>
              <a:t> of the Affordable Care Actin 2017 </a:t>
            </a:r>
          </a:p>
          <a:p>
            <a:r>
              <a:rPr lang="en-US" sz="1600" dirty="0"/>
              <a:t>Detection of street signs in videos in a robot swarm </a:t>
            </a:r>
          </a:p>
          <a:p>
            <a:r>
              <a:rPr lang="en-US" sz="1600" dirty="0"/>
              <a:t>Analysis of H-1B Temporary Employment-Based in Data </a:t>
            </a:r>
            <a:r>
              <a:rPr lang="en-US" sz="1600" dirty="0" smtClean="0"/>
              <a:t> Science </a:t>
            </a:r>
            <a:r>
              <a:rPr lang="en-US" sz="1600" dirty="0"/>
              <a:t>Occupation </a:t>
            </a:r>
          </a:p>
          <a:p>
            <a:r>
              <a:rPr lang="en-US" sz="1600" dirty="0"/>
              <a:t>On-line advertisement click prediction </a:t>
            </a:r>
          </a:p>
          <a:p>
            <a:r>
              <a:rPr lang="en-US" sz="1600" dirty="0"/>
              <a:t>Flight Data Analysis Using Big Data Tools </a:t>
            </a:r>
          </a:p>
          <a:p>
            <a:r>
              <a:rPr lang="en-US" sz="1600" dirty="0"/>
              <a:t>Real-time Analysis and Visualization of Twitter data </a:t>
            </a:r>
          </a:p>
          <a:p>
            <a:r>
              <a:rPr lang="en-US" sz="1600" dirty="0"/>
              <a:t>Aviation Data Analysis Using Apache Pig </a:t>
            </a:r>
          </a:p>
          <a:p>
            <a:r>
              <a:rPr lang="en-US" sz="1600" dirty="0"/>
              <a:t>Detecting Stop Signs in Images and Videos in a Robot Swarm </a:t>
            </a:r>
          </a:p>
        </p:txBody>
      </p:sp>
      <p:sp>
        <p:nvSpPr>
          <p:cNvPr id="6" name="Content Placeholder 5"/>
          <p:cNvSpPr>
            <a:spLocks noGrp="1"/>
          </p:cNvSpPr>
          <p:nvPr>
            <p:ph sz="half" idx="2"/>
          </p:nvPr>
        </p:nvSpPr>
        <p:spPr>
          <a:xfrm>
            <a:off x="6172200" y="954741"/>
            <a:ext cx="5181600" cy="4351338"/>
          </a:xfrm>
        </p:spPr>
        <p:txBody>
          <a:bodyPr>
            <a:noAutofit/>
          </a:bodyPr>
          <a:lstStyle/>
          <a:p>
            <a:r>
              <a:rPr lang="en-US" sz="1600" dirty="0"/>
              <a:t>Using Hadoop and Spark for Big Data Analytics: Predicting  Readmission of Diabetic patients </a:t>
            </a:r>
          </a:p>
          <a:p>
            <a:r>
              <a:rPr lang="en-US" sz="1600" dirty="0"/>
              <a:t>Analysis Of People Relationship Using Word2Vec on Wiki Data </a:t>
            </a:r>
          </a:p>
          <a:p>
            <a:r>
              <a:rPr lang="en-US" sz="1600" dirty="0" smtClean="0"/>
              <a:t>Amazon </a:t>
            </a:r>
            <a:r>
              <a:rPr lang="en-US" sz="1600" dirty="0"/>
              <a:t>Web Services Cloudmesh Extension </a:t>
            </a:r>
          </a:p>
          <a:p>
            <a:r>
              <a:rPr lang="en-US" sz="1600" dirty="0"/>
              <a:t>Deploying a spam message detection application using R </a:t>
            </a:r>
            <a:r>
              <a:rPr lang="en-US" sz="1600" dirty="0" smtClean="0"/>
              <a:t> over </a:t>
            </a:r>
            <a:r>
              <a:rPr lang="en-US" sz="1600" dirty="0"/>
              <a:t>Docker and Kubernetes </a:t>
            </a:r>
          </a:p>
          <a:p>
            <a:r>
              <a:rPr lang="en-US" sz="1600" dirty="0"/>
              <a:t>Big data Visualization with Apache Zeppelin </a:t>
            </a:r>
          </a:p>
          <a:p>
            <a:r>
              <a:rPr lang="en-US" sz="1600" dirty="0"/>
              <a:t>Cloudmesh Docker Extension </a:t>
            </a:r>
          </a:p>
          <a:p>
            <a:r>
              <a:rPr lang="en-US" sz="1600" dirty="0"/>
              <a:t>Deployment of Vehicle Detection application on Chameleon </a:t>
            </a:r>
            <a:r>
              <a:rPr lang="en-US" sz="1600" dirty="0" smtClean="0"/>
              <a:t> clouds </a:t>
            </a:r>
            <a:endParaRPr lang="en-US" sz="1600" dirty="0"/>
          </a:p>
          <a:p>
            <a:r>
              <a:rPr lang="en-US" sz="1600" dirty="0"/>
              <a:t>Head Count Detection Using Apache </a:t>
            </a:r>
            <a:r>
              <a:rPr lang="en-US" sz="1600" dirty="0" err="1"/>
              <a:t>Mesos</a:t>
            </a:r>
            <a:r>
              <a:rPr lang="en-US" sz="1600" dirty="0"/>
              <a:t> </a:t>
            </a:r>
          </a:p>
          <a:p>
            <a:r>
              <a:rPr lang="en-US" sz="1600" dirty="0"/>
              <a:t>Optical Character Recognition </a:t>
            </a:r>
          </a:p>
          <a:p>
            <a:r>
              <a:rPr lang="en-US" sz="1600" dirty="0"/>
              <a:t>Weather Data Analysis </a:t>
            </a:r>
          </a:p>
          <a:p>
            <a:r>
              <a:rPr lang="en-US" sz="1600" dirty="0"/>
              <a:t>Analysis of Airline delays data using Spark and HDFS </a:t>
            </a:r>
          </a:p>
          <a:p>
            <a:r>
              <a:rPr lang="en-US" sz="1600" dirty="0"/>
              <a:t>Deployment and performance analysis of a Storm cluster on </a:t>
            </a:r>
            <a:r>
              <a:rPr lang="en-US" sz="1600" dirty="0" smtClean="0"/>
              <a:t>various </a:t>
            </a:r>
            <a:r>
              <a:rPr lang="en-US" sz="1600" dirty="0"/>
              <a:t>cloud environments </a:t>
            </a:r>
          </a:p>
          <a:p>
            <a:r>
              <a:rPr lang="en-US" sz="1600" dirty="0"/>
              <a:t>Predicting Customer Churn Using Apache Spark Machine </a:t>
            </a:r>
            <a:r>
              <a:rPr lang="en-US" sz="1600" dirty="0" smtClean="0"/>
              <a:t>Learning </a:t>
            </a:r>
            <a:endParaRPr lang="en-US" sz="1600" dirty="0"/>
          </a:p>
          <a:p>
            <a:endParaRPr lang="en-US" sz="1600" dirty="0"/>
          </a:p>
          <a:p>
            <a:endParaRPr lang="en-US" sz="1600" dirty="0"/>
          </a:p>
        </p:txBody>
      </p:sp>
      <p:sp>
        <p:nvSpPr>
          <p:cNvPr id="4" name="Footer Placeholder 3"/>
          <p:cNvSpPr>
            <a:spLocks noGrp="1"/>
          </p:cNvSpPr>
          <p:nvPr>
            <p:ph type="ftr" sz="quarter" idx="11"/>
          </p:nvPr>
        </p:nvSpPr>
        <p:spPr/>
        <p:txBody>
          <a:bodyPr/>
          <a:lstStyle/>
          <a:p>
            <a:r>
              <a:rPr lang="en-US" smtClean="0"/>
              <a:t>laszewski@gmail.com</a:t>
            </a:r>
            <a:endParaRPr lang="en-US"/>
          </a:p>
        </p:txBody>
      </p:sp>
    </p:spTree>
    <p:extLst>
      <p:ext uri="{BB962C8B-B14F-4D97-AF65-F5344CB8AC3E}">
        <p14:creationId xmlns:p14="http://schemas.microsoft.com/office/powerpoint/2010/main" val="57317212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a:t>
            </a:r>
            <a:endParaRPr lang="en-US" dirty="0"/>
          </a:p>
        </p:txBody>
      </p:sp>
      <p:sp>
        <p:nvSpPr>
          <p:cNvPr id="3" name="Content Placeholder 2"/>
          <p:cNvSpPr>
            <a:spLocks noGrp="1"/>
          </p:cNvSpPr>
          <p:nvPr>
            <p:ph sz="half" idx="1"/>
          </p:nvPr>
        </p:nvSpPr>
        <p:spPr/>
        <p:txBody>
          <a:bodyPr/>
          <a:lstStyle/>
          <a:p>
            <a:r>
              <a:rPr lang="en-US" dirty="0" smtClean="0"/>
              <a:t>Multiple Classes to support Big Data education</a:t>
            </a:r>
          </a:p>
          <a:p>
            <a:r>
              <a:rPr lang="en-US" dirty="0" smtClean="0"/>
              <a:t>Integrated comprehensive covering of the many topics</a:t>
            </a:r>
          </a:p>
          <a:p>
            <a:r>
              <a:rPr lang="en-US" dirty="0" smtClean="0"/>
              <a:t>Access to cloud resources</a:t>
            </a:r>
          </a:p>
          <a:p>
            <a:endParaRPr lang="en-US" dirty="0" smtClean="0"/>
          </a:p>
        </p:txBody>
      </p:sp>
      <p:sp>
        <p:nvSpPr>
          <p:cNvPr id="4" name="Content Placeholder 3"/>
          <p:cNvSpPr>
            <a:spLocks noGrp="1"/>
          </p:cNvSpPr>
          <p:nvPr>
            <p:ph sz="half" idx="2"/>
          </p:nvPr>
        </p:nvSpPr>
        <p:spPr/>
        <p:txBody>
          <a:bodyPr/>
          <a:lstStyle/>
          <a:p>
            <a:r>
              <a:rPr lang="en-US" dirty="0" smtClean="0"/>
              <a:t>Change in class structure </a:t>
            </a:r>
          </a:p>
          <a:p>
            <a:pPr lvl="1"/>
            <a:r>
              <a:rPr lang="en-US" dirty="0" smtClean="0"/>
              <a:t>From: Small assignments</a:t>
            </a:r>
          </a:p>
          <a:p>
            <a:pPr lvl="1"/>
            <a:r>
              <a:rPr lang="en-US" dirty="0" smtClean="0"/>
              <a:t>To:       Project oriented class</a:t>
            </a:r>
          </a:p>
          <a:p>
            <a:r>
              <a:rPr lang="en-US" dirty="0" smtClean="0"/>
              <a:t>Do everything open source if possible</a:t>
            </a:r>
          </a:p>
          <a:p>
            <a:r>
              <a:rPr lang="en-US" dirty="0" smtClean="0"/>
              <a:t>Create a class proceedings</a:t>
            </a:r>
          </a:p>
          <a:p>
            <a:pPr lvl="1"/>
            <a:endParaRPr lang="en-US" dirty="0" smtClean="0"/>
          </a:p>
        </p:txBody>
      </p:sp>
      <p:sp>
        <p:nvSpPr>
          <p:cNvPr id="5" name="Footer Placeholder 4"/>
          <p:cNvSpPr>
            <a:spLocks noGrp="1"/>
          </p:cNvSpPr>
          <p:nvPr>
            <p:ph type="ftr" sz="quarter" idx="11"/>
          </p:nvPr>
        </p:nvSpPr>
        <p:spPr/>
        <p:txBody>
          <a:bodyPr/>
          <a:lstStyle/>
          <a:p>
            <a:r>
              <a:rPr lang="en-US" smtClean="0"/>
              <a:t>laszewski@gmail.com</a:t>
            </a:r>
            <a:endParaRPr lang="en-US"/>
          </a:p>
        </p:txBody>
      </p:sp>
      <p:sp>
        <p:nvSpPr>
          <p:cNvPr id="6" name="TextBox 5"/>
          <p:cNvSpPr txBox="1"/>
          <p:nvPr/>
        </p:nvSpPr>
        <p:spPr>
          <a:xfrm>
            <a:off x="1041722" y="5312780"/>
            <a:ext cx="4139659" cy="646331"/>
          </a:xfrm>
          <a:prstGeom prst="rect">
            <a:avLst/>
          </a:prstGeom>
          <a:noFill/>
        </p:spPr>
        <p:txBody>
          <a:bodyPr wrap="none" rtlCol="0">
            <a:spAutoFit/>
          </a:bodyPr>
          <a:lstStyle/>
          <a:p>
            <a:r>
              <a:rPr lang="en-US" dirty="0" smtClean="0"/>
              <a:t>Links:</a:t>
            </a:r>
          </a:p>
          <a:p>
            <a:r>
              <a:rPr lang="en-US" dirty="0">
                <a:hlinkClick r:id="rId2"/>
              </a:rPr>
              <a:t>https://</a:t>
            </a:r>
            <a:r>
              <a:rPr lang="en-US" dirty="0" smtClean="0">
                <a:hlinkClick r:id="rId2"/>
              </a:rPr>
              <a:t>github.com/cloudmesh/sp17-i524</a:t>
            </a:r>
            <a:r>
              <a:rPr lang="en-US" dirty="0" smtClean="0"/>
              <a:t> </a:t>
            </a:r>
            <a:endParaRPr lang="en-US" dirty="0"/>
          </a:p>
        </p:txBody>
      </p:sp>
    </p:spTree>
    <p:extLst>
      <p:ext uri="{BB962C8B-B14F-4D97-AF65-F5344CB8AC3E}">
        <p14:creationId xmlns:p14="http://schemas.microsoft.com/office/powerpoint/2010/main" val="5699641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3563" y="492788"/>
            <a:ext cx="3932237" cy="1600200"/>
          </a:xfrm>
        </p:spPr>
        <p:txBody>
          <a:bodyPr>
            <a:normAutofit fontScale="90000"/>
          </a:bodyPr>
          <a:lstStyle/>
          <a:p>
            <a:r>
              <a:rPr lang="en-US" dirty="0" smtClean="0"/>
              <a:t>Big Data </a:t>
            </a:r>
            <a:r>
              <a:rPr lang="mr-IN" dirty="0" smtClean="0"/>
              <a:t>…</a:t>
            </a:r>
            <a:r>
              <a:rPr lang="en-US" dirty="0" smtClean="0"/>
              <a:t/>
            </a:r>
            <a:br>
              <a:rPr lang="en-US" dirty="0" smtClean="0"/>
            </a:br>
            <a:r>
              <a:rPr lang="en-US" dirty="0"/>
              <a:t/>
            </a:r>
            <a:br>
              <a:rPr lang="en-US" dirty="0"/>
            </a:br>
            <a:r>
              <a:rPr lang="mr-IN" dirty="0" smtClean="0"/>
              <a:t>…</a:t>
            </a:r>
            <a:r>
              <a:rPr lang="en-US" dirty="0" smtClean="0"/>
              <a:t> where </a:t>
            </a:r>
            <a:r>
              <a:rPr lang="en-US" dirty="0" smtClean="0"/>
              <a:t>and what is </a:t>
            </a:r>
            <a:r>
              <a:rPr lang="en-US" dirty="0" smtClean="0"/>
              <a:t>it ?</a:t>
            </a:r>
            <a:endParaRPr lang="en-US" dirty="0"/>
          </a:p>
        </p:txBody>
      </p:sp>
      <p:pic>
        <p:nvPicPr>
          <p:cNvPr id="5" name="Content Placeholder 4"/>
          <p:cNvPicPr>
            <a:picLocks noGrp="1" noChangeAspect="1"/>
          </p:cNvPicPr>
          <p:nvPr>
            <p:ph idx="1"/>
          </p:nvPr>
        </p:nvPicPr>
        <p:blipFill>
          <a:blip r:embed="rId3"/>
          <a:stretch>
            <a:fillRect/>
          </a:stretch>
        </p:blipFill>
        <p:spPr>
          <a:xfrm>
            <a:off x="4495800" y="622300"/>
            <a:ext cx="7546082" cy="5604538"/>
          </a:xfrm>
          <a:prstGeom prst="rect">
            <a:avLst/>
          </a:prstGeom>
        </p:spPr>
      </p:pic>
      <p:sp>
        <p:nvSpPr>
          <p:cNvPr id="4" name="Text Placeholder 3"/>
          <p:cNvSpPr>
            <a:spLocks noGrp="1"/>
          </p:cNvSpPr>
          <p:nvPr>
            <p:ph type="body" sz="half" idx="2"/>
          </p:nvPr>
        </p:nvSpPr>
        <p:spPr>
          <a:xfrm>
            <a:off x="446088" y="2415250"/>
            <a:ext cx="3932237" cy="3811588"/>
          </a:xfrm>
        </p:spPr>
        <p:txBody>
          <a:bodyPr/>
          <a:lstStyle/>
          <a:p>
            <a:pPr marL="285750" indent="-285750">
              <a:buFont typeface="Arial" charset="0"/>
              <a:buChar char="•"/>
            </a:pPr>
            <a:r>
              <a:rPr lang="en-US" dirty="0" smtClean="0"/>
              <a:t>Often we may not see it because its hidden in lots of data</a:t>
            </a:r>
          </a:p>
          <a:p>
            <a:pPr marL="285750" indent="-285750">
              <a:buFont typeface="Arial" charset="0"/>
              <a:buChar char="•"/>
            </a:pPr>
            <a:r>
              <a:rPr lang="en-US" dirty="0" smtClean="0"/>
              <a:t>Often we can not see it as the data is noisy</a:t>
            </a:r>
          </a:p>
          <a:p>
            <a:pPr marL="285750" indent="-285750">
              <a:buFont typeface="Arial" charset="0"/>
              <a:buChar char="•"/>
            </a:pPr>
            <a:r>
              <a:rPr lang="en-US" dirty="0" smtClean="0"/>
              <a:t>Often we can not see it as the data is unimportant</a:t>
            </a:r>
          </a:p>
          <a:p>
            <a:pPr marL="285750" indent="-285750">
              <a:buFont typeface="Arial" charset="0"/>
              <a:buChar char="•"/>
            </a:pPr>
            <a:r>
              <a:rPr lang="en-US" dirty="0" smtClean="0"/>
              <a:t>Often we can not see it as we have no time to find it</a:t>
            </a:r>
          </a:p>
          <a:p>
            <a:pPr marL="285750" indent="-285750">
              <a:buFont typeface="Arial" charset="0"/>
              <a:buChar char="•"/>
            </a:pPr>
            <a:r>
              <a:rPr lang="en-US" dirty="0" smtClean="0"/>
              <a:t>Often we can not see it as the data is uninteresting</a:t>
            </a:r>
            <a:endParaRPr lang="en-US" dirty="0"/>
          </a:p>
        </p:txBody>
      </p:sp>
      <p:sp>
        <p:nvSpPr>
          <p:cNvPr id="6" name="Footer Placeholder 5"/>
          <p:cNvSpPr>
            <a:spLocks noGrp="1"/>
          </p:cNvSpPr>
          <p:nvPr>
            <p:ph type="ftr" sz="quarter" idx="11"/>
          </p:nvPr>
        </p:nvSpPr>
        <p:spPr/>
        <p:txBody>
          <a:bodyPr/>
          <a:lstStyle/>
          <a:p>
            <a:r>
              <a:rPr lang="en-US" smtClean="0"/>
              <a:t>laszewski@gmail.com</a:t>
            </a:r>
            <a:endParaRPr lang="en-US"/>
          </a:p>
        </p:txBody>
      </p:sp>
    </p:spTree>
    <p:extLst>
      <p:ext uri="{BB962C8B-B14F-4D97-AF65-F5344CB8AC3E}">
        <p14:creationId xmlns:p14="http://schemas.microsoft.com/office/powerpoint/2010/main" val="211670638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stretch>
            <a:fillRect/>
          </a:stretch>
        </p:blipFill>
        <p:spPr>
          <a:xfrm>
            <a:off x="3371850" y="296863"/>
            <a:ext cx="8820150" cy="5880100"/>
          </a:xfrm>
          <a:prstGeom prst="rect">
            <a:avLst/>
          </a:prstGeom>
        </p:spPr>
      </p:pic>
      <p:sp>
        <p:nvSpPr>
          <p:cNvPr id="2" name="Title 1"/>
          <p:cNvSpPr>
            <a:spLocks noGrp="1"/>
          </p:cNvSpPr>
          <p:nvPr>
            <p:ph type="title"/>
          </p:nvPr>
        </p:nvSpPr>
        <p:spPr>
          <a:xfrm>
            <a:off x="217714" y="365125"/>
            <a:ext cx="3773715" cy="1325563"/>
          </a:xfrm>
        </p:spPr>
        <p:txBody>
          <a:bodyPr/>
          <a:lstStyle/>
          <a:p>
            <a:r>
              <a:rPr lang="en-US" dirty="0" smtClean="0"/>
              <a:t>2015</a:t>
            </a:r>
            <a:endParaRPr lang="en-US" dirty="0"/>
          </a:p>
        </p:txBody>
      </p:sp>
      <p:sp>
        <p:nvSpPr>
          <p:cNvPr id="6" name="Content Placeholder 5"/>
          <p:cNvSpPr>
            <a:spLocks noGrp="1"/>
          </p:cNvSpPr>
          <p:nvPr>
            <p:ph idx="1"/>
          </p:nvPr>
        </p:nvSpPr>
        <p:spPr>
          <a:xfrm>
            <a:off x="217714" y="1825625"/>
            <a:ext cx="3453333" cy="4351338"/>
          </a:xfrm>
        </p:spPr>
        <p:txBody>
          <a:bodyPr>
            <a:normAutofit fontScale="70000" lnSpcReduction="20000"/>
          </a:bodyPr>
          <a:lstStyle/>
          <a:p>
            <a:r>
              <a:rPr lang="en-US" dirty="0" smtClean="0"/>
              <a:t>Where is Big Data</a:t>
            </a:r>
            <a:r>
              <a:rPr lang="en-US" dirty="0" smtClean="0"/>
              <a:t>?</a:t>
            </a:r>
          </a:p>
          <a:p>
            <a:endParaRPr lang="en-US" dirty="0"/>
          </a:p>
          <a:p>
            <a:r>
              <a:rPr lang="en-US" dirty="0"/>
              <a:t>Gartner </a:t>
            </a:r>
            <a:r>
              <a:rPr lang="en-US" dirty="0" smtClean="0"/>
              <a:t>Technology hype cycle</a:t>
            </a:r>
          </a:p>
          <a:p>
            <a:r>
              <a:rPr lang="en-US" dirty="0"/>
              <a:t>The </a:t>
            </a:r>
            <a:r>
              <a:rPr lang="en-US" b="1" dirty="0"/>
              <a:t>hype cycle</a:t>
            </a:r>
            <a:r>
              <a:rPr lang="en-US" dirty="0"/>
              <a:t> is a branded graphical presentation developed and used by the American research, advisory and information technology firm </a:t>
            </a:r>
            <a:r>
              <a:rPr lang="en-US" i="1" dirty="0"/>
              <a:t>Gartner</a:t>
            </a:r>
            <a:r>
              <a:rPr lang="en-US" dirty="0"/>
              <a:t>, for representing the maturity, adoption and social application of specific technologies.</a:t>
            </a:r>
          </a:p>
          <a:p>
            <a:pPr lvl="1"/>
            <a:r>
              <a:rPr lang="en-US" dirty="0">
                <a:hlinkClick r:id="rId3"/>
              </a:rPr>
              <a:t>https://en.wikipedia.org/wiki/Hype_cycle</a:t>
            </a:r>
            <a:r>
              <a:rPr lang="en-US" dirty="0"/>
              <a:t> </a:t>
            </a:r>
          </a:p>
          <a:p>
            <a:r>
              <a:rPr lang="en-US" dirty="0" smtClean="0"/>
              <a:t> </a:t>
            </a:r>
            <a:r>
              <a:rPr lang="en-US" dirty="0"/>
              <a:t>hype cycle</a:t>
            </a:r>
            <a:endParaRPr lang="en-US" dirty="0"/>
          </a:p>
        </p:txBody>
      </p:sp>
      <p:sp>
        <p:nvSpPr>
          <p:cNvPr id="9" name="Footer Placeholder 8"/>
          <p:cNvSpPr>
            <a:spLocks noGrp="1"/>
          </p:cNvSpPr>
          <p:nvPr>
            <p:ph type="ftr" sz="quarter" idx="11"/>
          </p:nvPr>
        </p:nvSpPr>
        <p:spPr/>
        <p:txBody>
          <a:bodyPr/>
          <a:lstStyle/>
          <a:p>
            <a:r>
              <a:rPr lang="en-US" smtClean="0"/>
              <a:t>laszewski@gmail.com</a:t>
            </a:r>
            <a:endParaRPr lang="en-US"/>
          </a:p>
        </p:txBody>
      </p:sp>
    </p:spTree>
    <p:extLst>
      <p:ext uri="{BB962C8B-B14F-4D97-AF65-F5344CB8AC3E}">
        <p14:creationId xmlns:p14="http://schemas.microsoft.com/office/powerpoint/2010/main" val="11145405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7714" y="365125"/>
            <a:ext cx="3773715" cy="1325563"/>
          </a:xfrm>
        </p:spPr>
        <p:txBody>
          <a:bodyPr/>
          <a:lstStyle/>
          <a:p>
            <a:r>
              <a:rPr lang="en-US" dirty="0" smtClean="0"/>
              <a:t>2016</a:t>
            </a:r>
            <a:endParaRPr lang="en-US" dirty="0"/>
          </a:p>
        </p:txBody>
      </p:sp>
      <p:pic>
        <p:nvPicPr>
          <p:cNvPr id="3" name="Picture 2"/>
          <p:cNvPicPr>
            <a:picLocks noChangeAspect="1"/>
          </p:cNvPicPr>
          <p:nvPr/>
        </p:nvPicPr>
        <p:blipFill>
          <a:blip r:embed="rId2"/>
          <a:stretch>
            <a:fillRect/>
          </a:stretch>
        </p:blipFill>
        <p:spPr>
          <a:xfrm>
            <a:off x="2643187" y="365124"/>
            <a:ext cx="9548813" cy="6365875"/>
          </a:xfrm>
          <a:prstGeom prst="rect">
            <a:avLst/>
          </a:prstGeom>
        </p:spPr>
      </p:pic>
      <p:sp>
        <p:nvSpPr>
          <p:cNvPr id="6" name="Content Placeholder 5"/>
          <p:cNvSpPr>
            <a:spLocks noGrp="1"/>
          </p:cNvSpPr>
          <p:nvPr>
            <p:ph idx="1"/>
          </p:nvPr>
        </p:nvSpPr>
        <p:spPr>
          <a:xfrm>
            <a:off x="217714" y="1848193"/>
            <a:ext cx="4354286" cy="4351338"/>
          </a:xfrm>
        </p:spPr>
        <p:txBody>
          <a:bodyPr/>
          <a:lstStyle/>
          <a:p>
            <a:r>
              <a:rPr lang="en-US" dirty="0" smtClean="0"/>
              <a:t>Where is Big Data</a:t>
            </a:r>
            <a:endParaRPr lang="en-US" dirty="0"/>
          </a:p>
        </p:txBody>
      </p:sp>
      <p:sp>
        <p:nvSpPr>
          <p:cNvPr id="7" name="Footer Placeholder 6"/>
          <p:cNvSpPr>
            <a:spLocks noGrp="1"/>
          </p:cNvSpPr>
          <p:nvPr>
            <p:ph type="ftr" sz="quarter" idx="11"/>
          </p:nvPr>
        </p:nvSpPr>
        <p:spPr/>
        <p:txBody>
          <a:bodyPr/>
          <a:lstStyle/>
          <a:p>
            <a:r>
              <a:rPr lang="en-US" smtClean="0"/>
              <a:t>laszewski@gmail.com</a:t>
            </a:r>
            <a:endParaRPr lang="en-US"/>
          </a:p>
        </p:txBody>
      </p:sp>
    </p:spTree>
    <p:extLst>
      <p:ext uri="{BB962C8B-B14F-4D97-AF65-F5344CB8AC3E}">
        <p14:creationId xmlns:p14="http://schemas.microsoft.com/office/powerpoint/2010/main" val="17312093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3"/>
          <p:cNvPicPr>
            <a:picLocks noChangeAspect="1"/>
          </p:cNvPicPr>
          <p:nvPr/>
        </p:nvPicPr>
        <p:blipFill>
          <a:blip r:embed="rId2"/>
          <a:stretch>
            <a:fillRect/>
          </a:stretch>
        </p:blipFill>
        <p:spPr>
          <a:xfrm>
            <a:off x="2718391" y="-229"/>
            <a:ext cx="9473610" cy="8014675"/>
          </a:xfrm>
          <a:prstGeom prst="rect">
            <a:avLst/>
          </a:prstGeom>
        </p:spPr>
      </p:pic>
      <p:sp>
        <p:nvSpPr>
          <p:cNvPr id="2" name="Title 1"/>
          <p:cNvSpPr>
            <a:spLocks noGrp="1"/>
          </p:cNvSpPr>
          <p:nvPr>
            <p:ph type="title"/>
          </p:nvPr>
        </p:nvSpPr>
        <p:spPr>
          <a:xfrm>
            <a:off x="217714" y="365125"/>
            <a:ext cx="3773715" cy="1325563"/>
          </a:xfrm>
        </p:spPr>
        <p:txBody>
          <a:bodyPr/>
          <a:lstStyle/>
          <a:p>
            <a:r>
              <a:rPr lang="en-US" dirty="0" smtClean="0"/>
              <a:t>2017</a:t>
            </a:r>
            <a:endParaRPr lang="en-US" dirty="0"/>
          </a:p>
        </p:txBody>
      </p:sp>
      <p:sp>
        <p:nvSpPr>
          <p:cNvPr id="5" name="Rectangle 4"/>
          <p:cNvSpPr/>
          <p:nvPr/>
        </p:nvSpPr>
        <p:spPr>
          <a:xfrm>
            <a:off x="217714" y="6319179"/>
            <a:ext cx="12409715" cy="369332"/>
          </a:xfrm>
          <a:prstGeom prst="rect">
            <a:avLst/>
          </a:prstGeom>
          <a:solidFill>
            <a:schemeClr val="bg1"/>
          </a:solidFill>
        </p:spPr>
        <p:txBody>
          <a:bodyPr wrap="square">
            <a:spAutoFit/>
          </a:bodyPr>
          <a:lstStyle/>
          <a:p>
            <a:r>
              <a:rPr lang="en-US" dirty="0">
                <a:hlinkClick r:id="rId3"/>
              </a:rPr>
              <a:t>http://www.gartner.com/smarterwithgartner/top-trends-in-the-gartner-hype-cycle-for-emerging-technologies-2017</a:t>
            </a:r>
            <a:r>
              <a:rPr lang="en-US" dirty="0" smtClean="0">
                <a:hlinkClick r:id="rId3"/>
              </a:rPr>
              <a:t>/</a:t>
            </a:r>
            <a:r>
              <a:rPr lang="en-US" dirty="0" smtClean="0"/>
              <a:t> </a:t>
            </a:r>
            <a:endParaRPr lang="en-US" dirty="0"/>
          </a:p>
        </p:txBody>
      </p:sp>
      <p:sp>
        <p:nvSpPr>
          <p:cNvPr id="3" name="Content Placeholder 2"/>
          <p:cNvSpPr>
            <a:spLocks noGrp="1"/>
          </p:cNvSpPr>
          <p:nvPr>
            <p:ph idx="1"/>
          </p:nvPr>
        </p:nvSpPr>
        <p:spPr>
          <a:xfrm>
            <a:off x="0" y="1690688"/>
            <a:ext cx="10515600" cy="4351338"/>
          </a:xfrm>
        </p:spPr>
        <p:txBody>
          <a:bodyPr/>
          <a:lstStyle/>
          <a:p>
            <a:r>
              <a:rPr lang="en-US" dirty="0" smtClean="0"/>
              <a:t>Where is big data?</a:t>
            </a:r>
            <a:endParaRPr lang="en-US" dirty="0"/>
          </a:p>
        </p:txBody>
      </p:sp>
      <p:sp>
        <p:nvSpPr>
          <p:cNvPr id="7" name="Footer Placeholder 6"/>
          <p:cNvSpPr>
            <a:spLocks noGrp="1"/>
          </p:cNvSpPr>
          <p:nvPr>
            <p:ph type="ftr" sz="quarter" idx="11"/>
          </p:nvPr>
        </p:nvSpPr>
        <p:spPr/>
        <p:txBody>
          <a:bodyPr/>
          <a:lstStyle/>
          <a:p>
            <a:r>
              <a:rPr lang="en-US" smtClean="0"/>
              <a:t>laszewski@gmail.com</a:t>
            </a:r>
            <a:endParaRPr lang="en-US"/>
          </a:p>
        </p:txBody>
      </p:sp>
    </p:spTree>
    <p:extLst>
      <p:ext uri="{BB962C8B-B14F-4D97-AF65-F5344CB8AC3E}">
        <p14:creationId xmlns:p14="http://schemas.microsoft.com/office/powerpoint/2010/main" val="17956182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2795</TotalTime>
  <Words>2761</Words>
  <Application>Microsoft Macintosh PowerPoint</Application>
  <PresentationFormat>Widescreen</PresentationFormat>
  <Paragraphs>674</Paragraphs>
  <Slides>59</Slides>
  <Notes>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59</vt:i4>
      </vt:variant>
    </vt:vector>
  </HeadingPairs>
  <TitlesOfParts>
    <vt:vector size="66" baseType="lpstr">
      <vt:lpstr>Calibri</vt:lpstr>
      <vt:lpstr>Calibri Light</vt:lpstr>
      <vt:lpstr>Consolas</vt:lpstr>
      <vt:lpstr>Gill Sans MT</vt:lpstr>
      <vt:lpstr>Mangal</vt:lpstr>
      <vt:lpstr>Arial</vt:lpstr>
      <vt:lpstr>Office Theme</vt:lpstr>
      <vt:lpstr>Teaching Big Data and  Open Source Software</vt:lpstr>
      <vt:lpstr>Abstract</vt:lpstr>
      <vt:lpstr>Acknowledgement</vt:lpstr>
      <vt:lpstr>Hours used</vt:lpstr>
      <vt:lpstr>Technology Trends</vt:lpstr>
      <vt:lpstr>Big Data …  … where and what is it ?</vt:lpstr>
      <vt:lpstr>2015</vt:lpstr>
      <vt:lpstr>2016</vt:lpstr>
      <vt:lpstr>2017</vt:lpstr>
      <vt:lpstr>Data Never Sleeps 3.0</vt:lpstr>
      <vt:lpstr>Data Never Sleeps 4.0</vt:lpstr>
      <vt:lpstr>Internet Population -&gt; Future Data</vt:lpstr>
      <vt:lpstr>Internet vs World Population -&gt; Future Data </vt:lpstr>
      <vt:lpstr>Machine Inteligence 3.0</vt:lpstr>
      <vt:lpstr>PowerPoint Presentation</vt:lpstr>
      <vt:lpstr>Big Data …  … where  and what is it?</vt:lpstr>
      <vt:lpstr>How do we teach big data …</vt:lpstr>
      <vt:lpstr>Data Scientist</vt:lpstr>
      <vt:lpstr>Long Way to  being a Data Scientist</vt:lpstr>
      <vt:lpstr>High Performance Computing Enhanced Apache Big Data Stack </vt:lpstr>
      <vt:lpstr>Course Workflow</vt:lpstr>
      <vt:lpstr>Cloudmesh classes</vt:lpstr>
      <vt:lpstr>I523 Theory Track</vt:lpstr>
      <vt:lpstr>I524 Theory</vt:lpstr>
      <vt:lpstr>Changing The Classes to  Allow Experimentation</vt:lpstr>
      <vt:lpstr>Changing The Classes to  Allow Openly Sharing (for reasonable class sizes I523, I524)</vt:lpstr>
      <vt:lpstr>Resources</vt:lpstr>
      <vt:lpstr>Teaching Cloud Collaboration &amp;  Resource Tools </vt:lpstr>
      <vt:lpstr>Superior FutureSystems User Management </vt:lpstr>
      <vt:lpstr>Cloudmesh High Level Architecture</vt:lpstr>
      <vt:lpstr>Cloudmesh Layered Architecture</vt:lpstr>
      <vt:lpstr>Cloudmesh Deployment Abstractions</vt:lpstr>
      <vt:lpstr>Continuous Improvement vs. Continuous Deployment via DevOps</vt:lpstr>
      <vt:lpstr>Cloudmesh Shell – Make Booting Simple</vt:lpstr>
      <vt:lpstr>Cloudmesh Shell – Manage Hybrid Clouds</vt:lpstr>
      <vt:lpstr>Cloudmesh Shell – Create a Hadoop Cluster</vt:lpstr>
      <vt:lpstr>Cloudmesh Shell – Create a Hadoop Cluster</vt:lpstr>
      <vt:lpstr>Shell</vt:lpstr>
      <vt:lpstr>Adding new commands is simple</vt:lpstr>
      <vt:lpstr>Integration of Research Into the Class</vt:lpstr>
      <vt:lpstr>NIST Big Data Public Working Group</vt:lpstr>
      <vt:lpstr>Volume 8 –Opportunities for Contribution</vt:lpstr>
      <vt:lpstr>Presentation Overview</vt:lpstr>
      <vt:lpstr>Current Working Group Influences</vt:lpstr>
      <vt:lpstr>Document Structure</vt:lpstr>
      <vt:lpstr> Volume 6: NIST Big Data Reference Architecture</vt:lpstr>
      <vt:lpstr>Volume 8 – Document Scope</vt:lpstr>
      <vt:lpstr>Volume 8 – Possible Version 3 Topics</vt:lpstr>
      <vt:lpstr>Reference Architecture Software Implementation Environment and Demonstration</vt:lpstr>
      <vt:lpstr>Simple Interface Usecase: Boot a vm on </vt:lpstr>
      <vt:lpstr>Simple Interface Usecase: Boot &amp; Provision</vt:lpstr>
      <vt:lpstr>Phase 1: Interface Objects</vt:lpstr>
      <vt:lpstr>Specification -&gt; Reference implementation</vt:lpstr>
      <vt:lpstr>Design by example</vt:lpstr>
      <vt:lpstr>Design by example (cont.)</vt:lpstr>
      <vt:lpstr>Reproducibility Use Case Fingerprint: Deployment is complex</vt:lpstr>
      <vt:lpstr>Automated Project Proceedings via Github</vt:lpstr>
      <vt:lpstr>Projects</vt:lpstr>
      <vt:lpstr>Conclusion</vt:lpstr>
    </vt:vector>
  </TitlesOfParts>
  <Company/>
  <LinksUpToDate>false</LinksUpToDate>
  <SharedDoc>false</SharedDoc>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63</cp:revision>
  <dcterms:created xsi:type="dcterms:W3CDTF">2017-09-12T11:31:22Z</dcterms:created>
  <dcterms:modified xsi:type="dcterms:W3CDTF">2017-09-14T10:22:15Z</dcterms:modified>
</cp:coreProperties>
</file>